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678" r:id="rId5"/>
    <p:sldMasterId id="2147483680" r:id="rId6"/>
    <p:sldMasterId id="2147483648" r:id="rId7"/>
  </p:sldMasterIdLst>
  <p:notesMasterIdLst>
    <p:notesMasterId r:id="rId35"/>
  </p:notesMasterIdLst>
  <p:sldIdLst>
    <p:sldId id="256" r:id="rId8"/>
    <p:sldId id="258" r:id="rId9"/>
    <p:sldId id="259" r:id="rId10"/>
    <p:sldId id="261" r:id="rId11"/>
    <p:sldId id="315" r:id="rId12"/>
    <p:sldId id="319" r:id="rId13"/>
    <p:sldId id="320" r:id="rId14"/>
    <p:sldId id="264" r:id="rId15"/>
    <p:sldId id="266" r:id="rId16"/>
    <p:sldId id="263" r:id="rId17"/>
    <p:sldId id="321" r:id="rId18"/>
    <p:sldId id="322" r:id="rId19"/>
    <p:sldId id="265" r:id="rId20"/>
    <p:sldId id="323" r:id="rId21"/>
    <p:sldId id="324" r:id="rId22"/>
    <p:sldId id="262" r:id="rId23"/>
    <p:sldId id="327" r:id="rId24"/>
    <p:sldId id="328" r:id="rId25"/>
    <p:sldId id="339" r:id="rId26"/>
    <p:sldId id="341" r:id="rId27"/>
    <p:sldId id="340" r:id="rId28"/>
    <p:sldId id="342" r:id="rId29"/>
    <p:sldId id="334" r:id="rId30"/>
    <p:sldId id="325" r:id="rId31"/>
    <p:sldId id="326" r:id="rId32"/>
    <p:sldId id="260" r:id="rId33"/>
    <p:sldId id="343" r:id="rId3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E0EF3D-52EC-4561-9AA2-FF08646EFFFE}" v="48" dt="2022-03-11T09:20:58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FAE0EF3D-52EC-4561-9AA2-FF08646EFFFE}"/>
    <pc:docChg chg="custSel addSld delSld modSld sldOrd addMainMaster modMainMaster">
      <pc:chgData name="Pascalle Cup" userId="abbe84a0-611b-406e-b251-e8b4b71c069a" providerId="ADAL" clId="{FAE0EF3D-52EC-4561-9AA2-FF08646EFFFE}" dt="2022-03-11T09:22:25.514" v="1300" actId="403"/>
      <pc:docMkLst>
        <pc:docMk/>
      </pc:docMkLst>
      <pc:sldChg chg="modSp mod">
        <pc:chgData name="Pascalle Cup" userId="abbe84a0-611b-406e-b251-e8b4b71c069a" providerId="ADAL" clId="{FAE0EF3D-52EC-4561-9AA2-FF08646EFFFE}" dt="2022-03-10T16:13:16.008" v="1245" actId="12"/>
        <pc:sldMkLst>
          <pc:docMk/>
          <pc:sldMk cId="3303445292" sldId="258"/>
        </pc:sldMkLst>
        <pc:spChg chg="mod">
          <ac:chgData name="Pascalle Cup" userId="abbe84a0-611b-406e-b251-e8b4b71c069a" providerId="ADAL" clId="{FAE0EF3D-52EC-4561-9AA2-FF08646EFFFE}" dt="2022-03-10T16:12:58.731" v="1240" actId="12"/>
          <ac:spMkLst>
            <pc:docMk/>
            <pc:sldMk cId="3303445292" sldId="258"/>
            <ac:spMk id="5" creationId="{D3700955-4AB3-462E-A398-76CFA58BDAB0}"/>
          </ac:spMkLst>
        </pc:spChg>
        <pc:spChg chg="mod">
          <ac:chgData name="Pascalle Cup" userId="abbe84a0-611b-406e-b251-e8b4b71c069a" providerId="ADAL" clId="{FAE0EF3D-52EC-4561-9AA2-FF08646EFFFE}" dt="2022-03-10T16:13:16.008" v="1245" actId="12"/>
          <ac:spMkLst>
            <pc:docMk/>
            <pc:sldMk cId="3303445292" sldId="258"/>
            <ac:spMk id="10" creationId="{60253159-9685-4938-B8A7-8D90D4ABB2F1}"/>
          </ac:spMkLst>
        </pc:spChg>
      </pc:sldChg>
      <pc:sldChg chg="addSp delSp modSp mod modAnim">
        <pc:chgData name="Pascalle Cup" userId="abbe84a0-611b-406e-b251-e8b4b71c069a" providerId="ADAL" clId="{FAE0EF3D-52EC-4561-9AA2-FF08646EFFFE}" dt="2022-03-10T16:14:16.586" v="1252"/>
        <pc:sldMkLst>
          <pc:docMk/>
          <pc:sldMk cId="3950371012" sldId="259"/>
        </pc:sldMkLst>
        <pc:spChg chg="mod">
          <ac:chgData name="Pascalle Cup" userId="abbe84a0-611b-406e-b251-e8b4b71c069a" providerId="ADAL" clId="{FAE0EF3D-52EC-4561-9AA2-FF08646EFFFE}" dt="2022-03-10T16:14:02.150" v="1249" actId="6549"/>
          <ac:spMkLst>
            <pc:docMk/>
            <pc:sldMk cId="3950371012" sldId="259"/>
            <ac:spMk id="3" creationId="{4C58337B-D483-4373-9BA9-D4B008FDB2C1}"/>
          </ac:spMkLst>
        </pc:spChg>
        <pc:picChg chg="del">
          <ac:chgData name="Pascalle Cup" userId="abbe84a0-611b-406e-b251-e8b4b71c069a" providerId="ADAL" clId="{FAE0EF3D-52EC-4561-9AA2-FF08646EFFFE}" dt="2022-03-10T16:13:22.351" v="1246" actId="478"/>
          <ac:picMkLst>
            <pc:docMk/>
            <pc:sldMk cId="3950371012" sldId="259"/>
            <ac:picMk id="1026" creationId="{9B331FB1-0491-4010-A29A-64FBA47E76EB}"/>
          </ac:picMkLst>
        </pc:picChg>
        <pc:picChg chg="add mod">
          <ac:chgData name="Pascalle Cup" userId="abbe84a0-611b-406e-b251-e8b4b71c069a" providerId="ADAL" clId="{FAE0EF3D-52EC-4561-9AA2-FF08646EFFFE}" dt="2022-03-10T16:14:11.425" v="1251" actId="1076"/>
          <ac:picMkLst>
            <pc:docMk/>
            <pc:sldMk cId="3950371012" sldId="259"/>
            <ac:picMk id="2050" creationId="{D9AF9095-4245-4580-BF21-9D4273AC7DA8}"/>
          </ac:picMkLst>
        </pc:picChg>
      </pc:sldChg>
      <pc:sldChg chg="addSp modSp mod modClrScheme chgLayout">
        <pc:chgData name="Pascalle Cup" userId="abbe84a0-611b-406e-b251-e8b4b71c069a" providerId="ADAL" clId="{FAE0EF3D-52EC-4561-9AA2-FF08646EFFFE}" dt="2022-03-10T16:12:09.433" v="1236" actId="1076"/>
        <pc:sldMkLst>
          <pc:docMk/>
          <pc:sldMk cId="1512475936" sldId="260"/>
        </pc:sldMkLst>
        <pc:spChg chg="mod">
          <ac:chgData name="Pascalle Cup" userId="abbe84a0-611b-406e-b251-e8b4b71c069a" providerId="ADAL" clId="{FAE0EF3D-52EC-4561-9AA2-FF08646EFFFE}" dt="2022-03-10T16:09:56.861" v="1140" actId="26606"/>
          <ac:spMkLst>
            <pc:docMk/>
            <pc:sldMk cId="1512475936" sldId="260"/>
            <ac:spMk id="2" creationId="{452998DE-27BE-4351-A857-C2B0114CCB01}"/>
          </ac:spMkLst>
        </pc:spChg>
        <pc:graphicFrameChg chg="add mod modGraphic">
          <ac:chgData name="Pascalle Cup" userId="abbe84a0-611b-406e-b251-e8b4b71c069a" providerId="ADAL" clId="{FAE0EF3D-52EC-4561-9AA2-FF08646EFFFE}" dt="2022-03-10T16:12:09.433" v="1236" actId="1076"/>
          <ac:graphicFrameMkLst>
            <pc:docMk/>
            <pc:sldMk cId="1512475936" sldId="260"/>
            <ac:graphicFrameMk id="3" creationId="{E7092A5F-DDDF-42D8-97FC-E0D885326B5D}"/>
          </ac:graphicFrameMkLst>
        </pc:graphicFrameChg>
      </pc:sldChg>
      <pc:sldChg chg="addSp modSp mod">
        <pc:chgData name="Pascalle Cup" userId="abbe84a0-611b-406e-b251-e8b4b71c069a" providerId="ADAL" clId="{FAE0EF3D-52EC-4561-9AA2-FF08646EFFFE}" dt="2022-03-10T15:59:19.450" v="788" actId="20577"/>
        <pc:sldMkLst>
          <pc:docMk/>
          <pc:sldMk cId="2874327503" sldId="261"/>
        </pc:sldMkLst>
        <pc:spChg chg="mod">
          <ac:chgData name="Pascalle Cup" userId="abbe84a0-611b-406e-b251-e8b4b71c069a" providerId="ADAL" clId="{FAE0EF3D-52EC-4561-9AA2-FF08646EFFFE}" dt="2022-03-10T15:59:19.450" v="788" actId="20577"/>
          <ac:spMkLst>
            <pc:docMk/>
            <pc:sldMk cId="2874327503" sldId="261"/>
            <ac:spMk id="2" creationId="{9803C0B3-C5F7-4F3B-A5FF-2CB7B3944BBC}"/>
          </ac:spMkLst>
        </pc:spChg>
        <pc:spChg chg="add mod">
          <ac:chgData name="Pascalle Cup" userId="abbe84a0-611b-406e-b251-e8b4b71c069a" providerId="ADAL" clId="{FAE0EF3D-52EC-4561-9AA2-FF08646EFFFE}" dt="2022-03-10T15:46:31.973" v="10" actId="14100"/>
          <ac:spMkLst>
            <pc:docMk/>
            <pc:sldMk cId="2874327503" sldId="261"/>
            <ac:spMk id="9" creationId="{4F8D2D94-CE38-48DB-8F28-5CD012CBC37D}"/>
          </ac:spMkLst>
        </pc:spChg>
        <pc:picChg chg="mod">
          <ac:chgData name="Pascalle Cup" userId="abbe84a0-611b-406e-b251-e8b4b71c069a" providerId="ADAL" clId="{FAE0EF3D-52EC-4561-9AA2-FF08646EFFFE}" dt="2022-03-10T15:46:24.893" v="7" actId="1076"/>
          <ac:picMkLst>
            <pc:docMk/>
            <pc:sldMk cId="2874327503" sldId="261"/>
            <ac:picMk id="7" creationId="{9BE4D6D5-B761-4854-993D-AB3B7F897749}"/>
          </ac:picMkLst>
        </pc:picChg>
      </pc:sldChg>
      <pc:sldChg chg="del">
        <pc:chgData name="Pascalle Cup" userId="abbe84a0-611b-406e-b251-e8b4b71c069a" providerId="ADAL" clId="{FAE0EF3D-52EC-4561-9AA2-FF08646EFFFE}" dt="2022-03-10T16:08:30.639" v="1135"/>
        <pc:sldMkLst>
          <pc:docMk/>
          <pc:sldMk cId="690114137" sldId="262"/>
        </pc:sldMkLst>
      </pc:sldChg>
      <pc:sldChg chg="modSp mod">
        <pc:chgData name="Pascalle Cup" userId="abbe84a0-611b-406e-b251-e8b4b71c069a" providerId="ADAL" clId="{FAE0EF3D-52EC-4561-9AA2-FF08646EFFFE}" dt="2022-03-10T15:47:57.725" v="11" actId="1076"/>
        <pc:sldMkLst>
          <pc:docMk/>
          <pc:sldMk cId="3073886678" sldId="264"/>
        </pc:sldMkLst>
        <pc:picChg chg="mod">
          <ac:chgData name="Pascalle Cup" userId="abbe84a0-611b-406e-b251-e8b4b71c069a" providerId="ADAL" clId="{FAE0EF3D-52EC-4561-9AA2-FF08646EFFFE}" dt="2022-03-10T15:47:57.725" v="11" actId="1076"/>
          <ac:picMkLst>
            <pc:docMk/>
            <pc:sldMk cId="3073886678" sldId="264"/>
            <ac:picMk id="3" creationId="{51952598-F46A-459C-B03E-470B11AB0B73}"/>
          </ac:picMkLst>
        </pc:picChg>
      </pc:sldChg>
      <pc:sldChg chg="addSp modSp mod">
        <pc:chgData name="Pascalle Cup" userId="abbe84a0-611b-406e-b251-e8b4b71c069a" providerId="ADAL" clId="{FAE0EF3D-52EC-4561-9AA2-FF08646EFFFE}" dt="2022-03-11T09:22:25.514" v="1300" actId="403"/>
        <pc:sldMkLst>
          <pc:docMk/>
          <pc:sldMk cId="2806708650" sldId="265"/>
        </pc:sldMkLst>
        <pc:spChg chg="mod">
          <ac:chgData name="Pascalle Cup" userId="abbe84a0-611b-406e-b251-e8b4b71c069a" providerId="ADAL" clId="{FAE0EF3D-52EC-4561-9AA2-FF08646EFFFE}" dt="2022-03-10T15:53:28.302" v="312" actId="1076"/>
          <ac:spMkLst>
            <pc:docMk/>
            <pc:sldMk cId="2806708650" sldId="265"/>
            <ac:spMk id="2" creationId="{00000000-0000-0000-0000-000000000000}"/>
          </ac:spMkLst>
        </pc:spChg>
        <pc:spChg chg="mod">
          <ac:chgData name="Pascalle Cup" userId="abbe84a0-611b-406e-b251-e8b4b71c069a" providerId="ADAL" clId="{FAE0EF3D-52EC-4561-9AA2-FF08646EFFFE}" dt="2022-03-10T15:53:37.850" v="321" actId="20577"/>
          <ac:spMkLst>
            <pc:docMk/>
            <pc:sldMk cId="2806708650" sldId="265"/>
            <ac:spMk id="3" creationId="{00000000-0000-0000-0000-000000000000}"/>
          </ac:spMkLst>
        </pc:spChg>
        <pc:spChg chg="add mod">
          <ac:chgData name="Pascalle Cup" userId="abbe84a0-611b-406e-b251-e8b4b71c069a" providerId="ADAL" clId="{FAE0EF3D-52EC-4561-9AA2-FF08646EFFFE}" dt="2022-03-11T09:22:25.514" v="1300" actId="403"/>
          <ac:spMkLst>
            <pc:docMk/>
            <pc:sldMk cId="2806708650" sldId="265"/>
            <ac:spMk id="4" creationId="{A777C9DF-635A-468E-933D-8CA4140A49AD}"/>
          </ac:spMkLst>
        </pc:spChg>
      </pc:sldChg>
      <pc:sldChg chg="modSp mod">
        <pc:chgData name="Pascalle Cup" userId="abbe84a0-611b-406e-b251-e8b4b71c069a" providerId="ADAL" clId="{FAE0EF3D-52EC-4561-9AA2-FF08646EFFFE}" dt="2022-03-10T15:49:46.323" v="31" actId="1076"/>
        <pc:sldMkLst>
          <pc:docMk/>
          <pc:sldMk cId="1400869988" sldId="266"/>
        </pc:sldMkLst>
        <pc:spChg chg="mod">
          <ac:chgData name="Pascalle Cup" userId="abbe84a0-611b-406e-b251-e8b4b71c069a" providerId="ADAL" clId="{FAE0EF3D-52EC-4561-9AA2-FF08646EFFFE}" dt="2022-03-10T15:48:21.867" v="13" actId="207"/>
          <ac:spMkLst>
            <pc:docMk/>
            <pc:sldMk cId="1400869988" sldId="266"/>
            <ac:spMk id="7" creationId="{D78091AD-FD63-46AA-AC00-FF03FA90A0DD}"/>
          </ac:spMkLst>
        </pc:spChg>
        <pc:spChg chg="mod">
          <ac:chgData name="Pascalle Cup" userId="abbe84a0-611b-406e-b251-e8b4b71c069a" providerId="ADAL" clId="{FAE0EF3D-52EC-4561-9AA2-FF08646EFFFE}" dt="2022-03-10T15:48:28.284" v="14" actId="207"/>
          <ac:spMkLst>
            <pc:docMk/>
            <pc:sldMk cId="1400869988" sldId="266"/>
            <ac:spMk id="8" creationId="{37409729-3CA1-4518-98D4-0376F75FFDBE}"/>
          </ac:spMkLst>
        </pc:spChg>
        <pc:spChg chg="mod">
          <ac:chgData name="Pascalle Cup" userId="abbe84a0-611b-406e-b251-e8b4b71c069a" providerId="ADAL" clId="{FAE0EF3D-52EC-4561-9AA2-FF08646EFFFE}" dt="2022-03-10T15:49:46.323" v="31" actId="1076"/>
          <ac:spMkLst>
            <pc:docMk/>
            <pc:sldMk cId="1400869988" sldId="266"/>
            <ac:spMk id="9" creationId="{080D5C81-7FA2-4BCF-BBD9-4B567B92FF1D}"/>
          </ac:spMkLst>
        </pc:spChg>
        <pc:spChg chg="mod">
          <ac:chgData name="Pascalle Cup" userId="abbe84a0-611b-406e-b251-e8b4b71c069a" providerId="ADAL" clId="{FAE0EF3D-52EC-4561-9AA2-FF08646EFFFE}" dt="2022-03-10T15:48:16.855" v="12" actId="207"/>
          <ac:spMkLst>
            <pc:docMk/>
            <pc:sldMk cId="1400869988" sldId="266"/>
            <ac:spMk id="10" creationId="{439DD151-B727-4013-9B1F-536751EC253C}"/>
          </ac:spMkLst>
        </pc:spChg>
        <pc:spChg chg="mod">
          <ac:chgData name="Pascalle Cup" userId="abbe84a0-611b-406e-b251-e8b4b71c069a" providerId="ADAL" clId="{FAE0EF3D-52EC-4561-9AA2-FF08646EFFFE}" dt="2022-03-10T15:49:26.185" v="27" actId="207"/>
          <ac:spMkLst>
            <pc:docMk/>
            <pc:sldMk cId="1400869988" sldId="266"/>
            <ac:spMk id="11" creationId="{2764ADCB-CD40-43D8-A0CD-D5972C27F560}"/>
          </ac:spMkLst>
        </pc:spChg>
        <pc:spChg chg="mod">
          <ac:chgData name="Pascalle Cup" userId="abbe84a0-611b-406e-b251-e8b4b71c069a" providerId="ADAL" clId="{FAE0EF3D-52EC-4561-9AA2-FF08646EFFFE}" dt="2022-03-10T15:49:36.433" v="29" actId="207"/>
          <ac:spMkLst>
            <pc:docMk/>
            <pc:sldMk cId="1400869988" sldId="266"/>
            <ac:spMk id="12" creationId="{9868A89E-806A-4C87-AEBF-AF47E19DE031}"/>
          </ac:spMkLst>
        </pc:spChg>
        <pc:spChg chg="mod">
          <ac:chgData name="Pascalle Cup" userId="abbe84a0-611b-406e-b251-e8b4b71c069a" providerId="ADAL" clId="{FAE0EF3D-52EC-4561-9AA2-FF08646EFFFE}" dt="2022-03-10T15:48:38.471" v="17" actId="207"/>
          <ac:spMkLst>
            <pc:docMk/>
            <pc:sldMk cId="1400869988" sldId="266"/>
            <ac:spMk id="13" creationId="{4D6AF54E-181C-4D13-B01F-F58963632692}"/>
          </ac:spMkLst>
        </pc:spChg>
        <pc:spChg chg="mod">
          <ac:chgData name="Pascalle Cup" userId="abbe84a0-611b-406e-b251-e8b4b71c069a" providerId="ADAL" clId="{FAE0EF3D-52EC-4561-9AA2-FF08646EFFFE}" dt="2022-03-10T15:48:32.356" v="15" actId="207"/>
          <ac:spMkLst>
            <pc:docMk/>
            <pc:sldMk cId="1400869988" sldId="266"/>
            <ac:spMk id="14" creationId="{0246E0CA-5F0D-4983-BFB1-22C337A40CB8}"/>
          </ac:spMkLst>
        </pc:spChg>
        <pc:spChg chg="mod">
          <ac:chgData name="Pascalle Cup" userId="abbe84a0-611b-406e-b251-e8b4b71c069a" providerId="ADAL" clId="{FAE0EF3D-52EC-4561-9AA2-FF08646EFFFE}" dt="2022-03-10T15:49:20.580" v="26" actId="207"/>
          <ac:spMkLst>
            <pc:docMk/>
            <pc:sldMk cId="1400869988" sldId="266"/>
            <ac:spMk id="15" creationId="{5105F421-0005-4985-9961-DCE079DEB15D}"/>
          </ac:spMkLst>
        </pc:spChg>
        <pc:spChg chg="mod">
          <ac:chgData name="Pascalle Cup" userId="abbe84a0-611b-406e-b251-e8b4b71c069a" providerId="ADAL" clId="{FAE0EF3D-52EC-4561-9AA2-FF08646EFFFE}" dt="2022-03-10T15:49:02.258" v="22" actId="207"/>
          <ac:spMkLst>
            <pc:docMk/>
            <pc:sldMk cId="1400869988" sldId="266"/>
            <ac:spMk id="16" creationId="{801A2E14-C457-4084-ABDD-1D16DFFD8709}"/>
          </ac:spMkLst>
        </pc:spChg>
        <pc:spChg chg="mod">
          <ac:chgData name="Pascalle Cup" userId="abbe84a0-611b-406e-b251-e8b4b71c069a" providerId="ADAL" clId="{FAE0EF3D-52EC-4561-9AA2-FF08646EFFFE}" dt="2022-03-10T15:48:48.642" v="19" actId="207"/>
          <ac:spMkLst>
            <pc:docMk/>
            <pc:sldMk cId="1400869988" sldId="266"/>
            <ac:spMk id="17" creationId="{FDCE57B6-5483-4324-91B8-506BFC251616}"/>
          </ac:spMkLst>
        </pc:spChg>
        <pc:spChg chg="mod">
          <ac:chgData name="Pascalle Cup" userId="abbe84a0-611b-406e-b251-e8b4b71c069a" providerId="ADAL" clId="{FAE0EF3D-52EC-4561-9AA2-FF08646EFFFE}" dt="2022-03-10T15:49:05.905" v="23" actId="207"/>
          <ac:spMkLst>
            <pc:docMk/>
            <pc:sldMk cId="1400869988" sldId="266"/>
            <ac:spMk id="18" creationId="{1D8E00DF-3427-48DD-8D15-F96423E1AA27}"/>
          </ac:spMkLst>
        </pc:spChg>
        <pc:spChg chg="mod">
          <ac:chgData name="Pascalle Cup" userId="abbe84a0-611b-406e-b251-e8b4b71c069a" providerId="ADAL" clId="{FAE0EF3D-52EC-4561-9AA2-FF08646EFFFE}" dt="2022-03-10T15:49:29.565" v="28" actId="207"/>
          <ac:spMkLst>
            <pc:docMk/>
            <pc:sldMk cId="1400869988" sldId="266"/>
            <ac:spMk id="19" creationId="{B7FD752D-8DFF-4ED5-8421-22DEC5284172}"/>
          </ac:spMkLst>
        </pc:spChg>
        <pc:spChg chg="mod">
          <ac:chgData name="Pascalle Cup" userId="abbe84a0-611b-406e-b251-e8b4b71c069a" providerId="ADAL" clId="{FAE0EF3D-52EC-4561-9AA2-FF08646EFFFE}" dt="2022-03-10T15:48:57.771" v="21" actId="207"/>
          <ac:spMkLst>
            <pc:docMk/>
            <pc:sldMk cId="1400869988" sldId="266"/>
            <ac:spMk id="20" creationId="{F9B7DC1C-38B0-4B1B-A641-5F153664B1A2}"/>
          </ac:spMkLst>
        </pc:spChg>
        <pc:spChg chg="mod">
          <ac:chgData name="Pascalle Cup" userId="abbe84a0-611b-406e-b251-e8b4b71c069a" providerId="ADAL" clId="{FAE0EF3D-52EC-4561-9AA2-FF08646EFFFE}" dt="2022-03-10T15:49:16.734" v="25" actId="207"/>
          <ac:spMkLst>
            <pc:docMk/>
            <pc:sldMk cId="1400869988" sldId="266"/>
            <ac:spMk id="21" creationId="{FAB9FA9C-85DE-493C-8A3B-C9316C96A71F}"/>
          </ac:spMkLst>
        </pc:spChg>
        <pc:spChg chg="mod">
          <ac:chgData name="Pascalle Cup" userId="abbe84a0-611b-406e-b251-e8b4b71c069a" providerId="ADAL" clId="{FAE0EF3D-52EC-4561-9AA2-FF08646EFFFE}" dt="2022-03-10T15:49:10.546" v="24" actId="207"/>
          <ac:spMkLst>
            <pc:docMk/>
            <pc:sldMk cId="1400869988" sldId="266"/>
            <ac:spMk id="22" creationId="{C931B5DB-458A-4E9B-948B-E84D6A7DD417}"/>
          </ac:spMkLst>
        </pc:spChg>
        <pc:spChg chg="mod">
          <ac:chgData name="Pascalle Cup" userId="abbe84a0-611b-406e-b251-e8b4b71c069a" providerId="ADAL" clId="{FAE0EF3D-52EC-4561-9AA2-FF08646EFFFE}" dt="2022-03-10T15:48:43.568" v="18" actId="207"/>
          <ac:spMkLst>
            <pc:docMk/>
            <pc:sldMk cId="1400869988" sldId="266"/>
            <ac:spMk id="23" creationId="{512030E0-B2EB-491E-A960-4432BFFCBBEC}"/>
          </ac:spMkLst>
        </pc:spChg>
        <pc:spChg chg="mod">
          <ac:chgData name="Pascalle Cup" userId="abbe84a0-611b-406e-b251-e8b4b71c069a" providerId="ADAL" clId="{FAE0EF3D-52EC-4561-9AA2-FF08646EFFFE}" dt="2022-03-10T15:48:52.326" v="20" actId="207"/>
          <ac:spMkLst>
            <pc:docMk/>
            <pc:sldMk cId="1400869988" sldId="266"/>
            <ac:spMk id="24" creationId="{7D4FDB63-8B1D-44B1-8742-17E5E138C0E8}"/>
          </ac:spMkLst>
        </pc:spChg>
      </pc:sldChg>
      <pc:sldChg chg="modSp mod">
        <pc:chgData name="Pascalle Cup" userId="abbe84a0-611b-406e-b251-e8b4b71c069a" providerId="ADAL" clId="{FAE0EF3D-52EC-4561-9AA2-FF08646EFFFE}" dt="2022-03-10T16:14:35.152" v="1253" actId="207"/>
        <pc:sldMkLst>
          <pc:docMk/>
          <pc:sldMk cId="2527435876" sldId="319"/>
        </pc:sldMkLst>
        <pc:spChg chg="mod">
          <ac:chgData name="Pascalle Cup" userId="abbe84a0-611b-406e-b251-e8b4b71c069a" providerId="ADAL" clId="{FAE0EF3D-52EC-4561-9AA2-FF08646EFFFE}" dt="2022-03-10T16:14:35.152" v="1253" actId="207"/>
          <ac:spMkLst>
            <pc:docMk/>
            <pc:sldMk cId="2527435876" sldId="319"/>
            <ac:spMk id="4" creationId="{00000000-0000-0000-0000-000000000000}"/>
          </ac:spMkLst>
        </pc:spChg>
      </pc:sldChg>
      <pc:sldChg chg="modSp mod ord">
        <pc:chgData name="Pascalle Cup" userId="abbe84a0-611b-406e-b251-e8b4b71c069a" providerId="ADAL" clId="{FAE0EF3D-52EC-4561-9AA2-FF08646EFFFE}" dt="2022-03-10T15:51:57.808" v="146" actId="1076"/>
        <pc:sldMkLst>
          <pc:docMk/>
          <pc:sldMk cId="610616706" sldId="320"/>
        </pc:sldMkLst>
        <pc:spChg chg="mod">
          <ac:chgData name="Pascalle Cup" userId="abbe84a0-611b-406e-b251-e8b4b71c069a" providerId="ADAL" clId="{FAE0EF3D-52EC-4561-9AA2-FF08646EFFFE}" dt="2022-03-10T15:51:38.367" v="143" actId="1076"/>
          <ac:spMkLst>
            <pc:docMk/>
            <pc:sldMk cId="610616706" sldId="320"/>
            <ac:spMk id="2" creationId="{00000000-0000-0000-0000-000000000000}"/>
          </ac:spMkLst>
        </pc:spChg>
        <pc:spChg chg="mod">
          <ac:chgData name="Pascalle Cup" userId="abbe84a0-611b-406e-b251-e8b4b71c069a" providerId="ADAL" clId="{FAE0EF3D-52EC-4561-9AA2-FF08646EFFFE}" dt="2022-03-10T15:51:13.697" v="140" actId="1076"/>
          <ac:spMkLst>
            <pc:docMk/>
            <pc:sldMk cId="610616706" sldId="320"/>
            <ac:spMk id="4" creationId="{108103B2-BA6C-437D-890C-7CE3A96408B6}"/>
          </ac:spMkLst>
        </pc:spChg>
        <pc:spChg chg="mod">
          <ac:chgData name="Pascalle Cup" userId="abbe84a0-611b-406e-b251-e8b4b71c069a" providerId="ADAL" clId="{FAE0EF3D-52EC-4561-9AA2-FF08646EFFFE}" dt="2022-03-10T15:51:57.808" v="146" actId="1076"/>
          <ac:spMkLst>
            <pc:docMk/>
            <pc:sldMk cId="610616706" sldId="320"/>
            <ac:spMk id="5" creationId="{00000000-0000-0000-0000-000000000000}"/>
          </ac:spMkLst>
        </pc:spChg>
      </pc:sldChg>
      <pc:sldChg chg="addSp modSp new mod modAnim">
        <pc:chgData name="Pascalle Cup" userId="abbe84a0-611b-406e-b251-e8b4b71c069a" providerId="ADAL" clId="{FAE0EF3D-52EC-4561-9AA2-FF08646EFFFE}" dt="2022-03-10T15:59:29.013" v="791" actId="20577"/>
        <pc:sldMkLst>
          <pc:docMk/>
          <pc:sldMk cId="2530617139" sldId="323"/>
        </pc:sldMkLst>
        <pc:spChg chg="mod">
          <ac:chgData name="Pascalle Cup" userId="abbe84a0-611b-406e-b251-e8b4b71c069a" providerId="ADAL" clId="{FAE0EF3D-52EC-4561-9AA2-FF08646EFFFE}" dt="2022-03-10T15:59:29.013" v="791" actId="20577"/>
          <ac:spMkLst>
            <pc:docMk/>
            <pc:sldMk cId="2530617139" sldId="323"/>
            <ac:spMk id="2" creationId="{BDED883F-EDFE-4DB6-BF19-9B4A9CBDB8C5}"/>
          </ac:spMkLst>
        </pc:spChg>
        <pc:spChg chg="add mod">
          <ac:chgData name="Pascalle Cup" userId="abbe84a0-611b-406e-b251-e8b4b71c069a" providerId="ADAL" clId="{FAE0EF3D-52EC-4561-9AA2-FF08646EFFFE}" dt="2022-03-10T15:55:09.708" v="396" actId="1076"/>
          <ac:spMkLst>
            <pc:docMk/>
            <pc:sldMk cId="2530617139" sldId="323"/>
            <ac:spMk id="3" creationId="{E349296A-A947-4B04-87DF-613779510353}"/>
          </ac:spMkLst>
        </pc:spChg>
        <pc:spChg chg="add mod">
          <ac:chgData name="Pascalle Cup" userId="abbe84a0-611b-406e-b251-e8b4b71c069a" providerId="ADAL" clId="{FAE0EF3D-52EC-4561-9AA2-FF08646EFFFE}" dt="2022-03-10T15:57:20.163" v="772" actId="20577"/>
          <ac:spMkLst>
            <pc:docMk/>
            <pc:sldMk cId="2530617139" sldId="323"/>
            <ac:spMk id="4" creationId="{405C57C3-72F6-4C56-9933-BCE9F44EFC57}"/>
          </ac:spMkLst>
        </pc:spChg>
        <pc:spChg chg="add mod">
          <ac:chgData name="Pascalle Cup" userId="abbe84a0-611b-406e-b251-e8b4b71c069a" providerId="ADAL" clId="{FAE0EF3D-52EC-4561-9AA2-FF08646EFFFE}" dt="2022-03-10T15:57:31.319" v="775" actId="20577"/>
          <ac:spMkLst>
            <pc:docMk/>
            <pc:sldMk cId="2530617139" sldId="323"/>
            <ac:spMk id="5" creationId="{8EFFC602-85AB-4F62-AD2E-B4668D37339B}"/>
          </ac:spMkLst>
        </pc:spChg>
      </pc:sldChg>
      <pc:sldChg chg="addSp modSp new mod">
        <pc:chgData name="Pascalle Cup" userId="abbe84a0-611b-406e-b251-e8b4b71c069a" providerId="ADAL" clId="{FAE0EF3D-52EC-4561-9AA2-FF08646EFFFE}" dt="2022-03-10T15:58:57.843" v="785" actId="732"/>
        <pc:sldMkLst>
          <pc:docMk/>
          <pc:sldMk cId="3746496282" sldId="324"/>
        </pc:sldMkLst>
        <pc:picChg chg="add mod modCrop">
          <ac:chgData name="Pascalle Cup" userId="abbe84a0-611b-406e-b251-e8b4b71c069a" providerId="ADAL" clId="{FAE0EF3D-52EC-4561-9AA2-FF08646EFFFE}" dt="2022-03-10T15:58:57.843" v="785" actId="732"/>
          <ac:picMkLst>
            <pc:docMk/>
            <pc:sldMk cId="3746496282" sldId="324"/>
            <ac:picMk id="3" creationId="{A35E5DCD-8113-47D9-9618-E52009D95DF4}"/>
          </ac:picMkLst>
        </pc:picChg>
      </pc:sldChg>
      <pc:sldChg chg="addSp modSp new mod">
        <pc:chgData name="Pascalle Cup" userId="abbe84a0-611b-406e-b251-e8b4b71c069a" providerId="ADAL" clId="{FAE0EF3D-52EC-4561-9AA2-FF08646EFFFE}" dt="2022-03-10T16:05:37.452" v="1021" actId="20577"/>
        <pc:sldMkLst>
          <pc:docMk/>
          <pc:sldMk cId="1114908662" sldId="325"/>
        </pc:sldMkLst>
        <pc:spChg chg="mod">
          <ac:chgData name="Pascalle Cup" userId="abbe84a0-611b-406e-b251-e8b4b71c069a" providerId="ADAL" clId="{FAE0EF3D-52EC-4561-9AA2-FF08646EFFFE}" dt="2022-03-10T15:59:46.699" v="818" actId="20577"/>
          <ac:spMkLst>
            <pc:docMk/>
            <pc:sldMk cId="1114908662" sldId="325"/>
            <ac:spMk id="2" creationId="{18F1C20A-9777-4A71-92E8-BB3184DC7E96}"/>
          </ac:spMkLst>
        </pc:spChg>
        <pc:spChg chg="add mod">
          <ac:chgData name="Pascalle Cup" userId="abbe84a0-611b-406e-b251-e8b4b71c069a" providerId="ADAL" clId="{FAE0EF3D-52EC-4561-9AA2-FF08646EFFFE}" dt="2022-03-10T16:05:37.452" v="1021" actId="20577"/>
          <ac:spMkLst>
            <pc:docMk/>
            <pc:sldMk cId="1114908662" sldId="325"/>
            <ac:spMk id="3" creationId="{BE6AFE67-5EF2-482A-AAE2-13123CA44F67}"/>
          </ac:spMkLst>
        </pc:spChg>
        <pc:picChg chg="add mod modCrop">
          <ac:chgData name="Pascalle Cup" userId="abbe84a0-611b-406e-b251-e8b4b71c069a" providerId="ADAL" clId="{FAE0EF3D-52EC-4561-9AA2-FF08646EFFFE}" dt="2022-03-10T16:05:27.666" v="1020" actId="1076"/>
          <ac:picMkLst>
            <pc:docMk/>
            <pc:sldMk cId="1114908662" sldId="325"/>
            <ac:picMk id="4" creationId="{C1EE9726-29B2-4856-A238-FE1DE782F282}"/>
          </ac:picMkLst>
        </pc:picChg>
      </pc:sldChg>
      <pc:sldChg chg="addSp modSp new mod">
        <pc:chgData name="Pascalle Cup" userId="abbe84a0-611b-406e-b251-e8b4b71c069a" providerId="ADAL" clId="{FAE0EF3D-52EC-4561-9AA2-FF08646EFFFE}" dt="2022-03-10T16:06:20.765" v="1134" actId="1076"/>
        <pc:sldMkLst>
          <pc:docMk/>
          <pc:sldMk cId="2147231579" sldId="326"/>
        </pc:sldMkLst>
        <pc:spChg chg="mod">
          <ac:chgData name="Pascalle Cup" userId="abbe84a0-611b-406e-b251-e8b4b71c069a" providerId="ADAL" clId="{FAE0EF3D-52EC-4561-9AA2-FF08646EFFFE}" dt="2022-03-10T16:05:48.503" v="1051" actId="20577"/>
          <ac:spMkLst>
            <pc:docMk/>
            <pc:sldMk cId="2147231579" sldId="326"/>
            <ac:spMk id="2" creationId="{49645ED8-A0E5-495B-9576-3E93B4C28D9C}"/>
          </ac:spMkLst>
        </pc:spChg>
        <pc:spChg chg="add mod">
          <ac:chgData name="Pascalle Cup" userId="abbe84a0-611b-406e-b251-e8b4b71c069a" providerId="ADAL" clId="{FAE0EF3D-52EC-4561-9AA2-FF08646EFFFE}" dt="2022-03-10T16:06:20.765" v="1134" actId="1076"/>
          <ac:spMkLst>
            <pc:docMk/>
            <pc:sldMk cId="2147231579" sldId="326"/>
            <ac:spMk id="3" creationId="{D9419243-56BD-4B85-A95F-BF5EB4B1677C}"/>
          </ac:spMkLst>
        </pc:spChg>
      </pc:sldChg>
      <pc:sldChg chg="del">
        <pc:chgData name="Pascalle Cup" userId="abbe84a0-611b-406e-b251-e8b4b71c069a" providerId="ADAL" clId="{FAE0EF3D-52EC-4561-9AA2-FF08646EFFFE}" dt="2022-03-10T16:08:30.639" v="1135"/>
        <pc:sldMkLst>
          <pc:docMk/>
          <pc:sldMk cId="1967691492" sldId="327"/>
        </pc:sldMkLst>
      </pc:sldChg>
      <pc:sldChg chg="del">
        <pc:chgData name="Pascalle Cup" userId="abbe84a0-611b-406e-b251-e8b4b71c069a" providerId="ADAL" clId="{FAE0EF3D-52EC-4561-9AA2-FF08646EFFFE}" dt="2022-03-10T16:08:30.639" v="1135"/>
        <pc:sldMkLst>
          <pc:docMk/>
          <pc:sldMk cId="156716576" sldId="328"/>
        </pc:sldMkLst>
      </pc:sldChg>
      <pc:sldChg chg="modSp del mod">
        <pc:chgData name="Pascalle Cup" userId="abbe84a0-611b-406e-b251-e8b4b71c069a" providerId="ADAL" clId="{FAE0EF3D-52EC-4561-9AA2-FF08646EFFFE}" dt="2022-03-10T16:09:21.991" v="1138" actId="20577"/>
        <pc:sldMkLst>
          <pc:docMk/>
          <pc:sldMk cId="3588437046" sldId="334"/>
        </pc:sldMkLst>
        <pc:spChg chg="mod">
          <ac:chgData name="Pascalle Cup" userId="abbe84a0-611b-406e-b251-e8b4b71c069a" providerId="ADAL" clId="{FAE0EF3D-52EC-4561-9AA2-FF08646EFFFE}" dt="2022-03-10T16:09:21.991" v="1138" actId="20577"/>
          <ac:spMkLst>
            <pc:docMk/>
            <pc:sldMk cId="3588437046" sldId="334"/>
            <ac:spMk id="4" creationId="{EBE51F0A-9848-4CF2-AC80-046459D9E926}"/>
          </ac:spMkLst>
        </pc:spChg>
      </pc:sldChg>
      <pc:sldChg chg="del">
        <pc:chgData name="Pascalle Cup" userId="abbe84a0-611b-406e-b251-e8b4b71c069a" providerId="ADAL" clId="{FAE0EF3D-52EC-4561-9AA2-FF08646EFFFE}" dt="2022-03-10T16:08:30.639" v="1135"/>
        <pc:sldMkLst>
          <pc:docMk/>
          <pc:sldMk cId="331860534" sldId="339"/>
        </pc:sldMkLst>
      </pc:sldChg>
      <pc:sldChg chg="del">
        <pc:chgData name="Pascalle Cup" userId="abbe84a0-611b-406e-b251-e8b4b71c069a" providerId="ADAL" clId="{FAE0EF3D-52EC-4561-9AA2-FF08646EFFFE}" dt="2022-03-10T16:08:30.639" v="1135"/>
        <pc:sldMkLst>
          <pc:docMk/>
          <pc:sldMk cId="2523529781" sldId="340"/>
        </pc:sldMkLst>
      </pc:sldChg>
      <pc:sldChg chg="del">
        <pc:chgData name="Pascalle Cup" userId="abbe84a0-611b-406e-b251-e8b4b71c069a" providerId="ADAL" clId="{FAE0EF3D-52EC-4561-9AA2-FF08646EFFFE}" dt="2022-03-10T16:08:30.639" v="1135"/>
        <pc:sldMkLst>
          <pc:docMk/>
          <pc:sldMk cId="3887419806" sldId="341"/>
        </pc:sldMkLst>
      </pc:sldChg>
      <pc:sldChg chg="modSp del mod">
        <pc:chgData name="Pascalle Cup" userId="abbe84a0-611b-406e-b251-e8b4b71c069a" providerId="ADAL" clId="{FAE0EF3D-52EC-4561-9AA2-FF08646EFFFE}" dt="2022-03-10T16:09:14.437" v="1137" actId="207"/>
        <pc:sldMkLst>
          <pc:docMk/>
          <pc:sldMk cId="1402755770" sldId="342"/>
        </pc:sldMkLst>
        <pc:picChg chg="mod">
          <ac:chgData name="Pascalle Cup" userId="abbe84a0-611b-406e-b251-e8b4b71c069a" providerId="ADAL" clId="{FAE0EF3D-52EC-4561-9AA2-FF08646EFFFE}" dt="2022-03-10T16:09:11.524" v="1136" actId="207"/>
          <ac:picMkLst>
            <pc:docMk/>
            <pc:sldMk cId="1402755770" sldId="342"/>
            <ac:picMk id="8" creationId="{DFD7221D-D219-4347-B6AD-7A64151830F7}"/>
          </ac:picMkLst>
        </pc:picChg>
        <pc:picChg chg="mod">
          <ac:chgData name="Pascalle Cup" userId="abbe84a0-611b-406e-b251-e8b4b71c069a" providerId="ADAL" clId="{FAE0EF3D-52EC-4561-9AA2-FF08646EFFFE}" dt="2022-03-10T16:09:14.437" v="1137" actId="207"/>
          <ac:picMkLst>
            <pc:docMk/>
            <pc:sldMk cId="1402755770" sldId="342"/>
            <ac:picMk id="9" creationId="{DA16333E-184A-4A75-8021-1605D9F350B3}"/>
          </ac:picMkLst>
        </pc:picChg>
      </pc:sldChg>
      <pc:sldChg chg="add">
        <pc:chgData name="Pascalle Cup" userId="abbe84a0-611b-406e-b251-e8b4b71c069a" providerId="ADAL" clId="{FAE0EF3D-52EC-4561-9AA2-FF08646EFFFE}" dt="2022-03-10T16:12:36.117" v="1238"/>
        <pc:sldMkLst>
          <pc:docMk/>
          <pc:sldMk cId="800012292" sldId="343"/>
        </pc:sldMkLst>
      </pc:sldChg>
      <pc:sldMasterChg chg="add addSldLayout">
        <pc:chgData name="Pascalle Cup" userId="abbe84a0-611b-406e-b251-e8b4b71c069a" providerId="ADAL" clId="{FAE0EF3D-52EC-4561-9AA2-FF08646EFFFE}" dt="2022-03-10T16:12:36.108" v="1237" actId="27028"/>
        <pc:sldMasterMkLst>
          <pc:docMk/>
          <pc:sldMasterMk cId="1481251228" sldId="2147483648"/>
        </pc:sldMasterMkLst>
        <pc:sldLayoutChg chg="add">
          <pc:chgData name="Pascalle Cup" userId="abbe84a0-611b-406e-b251-e8b4b71c069a" providerId="ADAL" clId="{FAE0EF3D-52EC-4561-9AA2-FF08646EFFFE}" dt="2022-03-10T16:12:36.108" v="1237" actId="27028"/>
          <pc:sldLayoutMkLst>
            <pc:docMk/>
            <pc:sldMasterMk cId="1481251228" sldId="2147483648"/>
            <pc:sldLayoutMk cId="1888862499" sldId="2147483650"/>
          </pc:sldLayoutMkLst>
        </pc:sldLayoutChg>
      </pc:sldMasterChg>
      <pc:sldMasterChg chg="replId modSldLayout">
        <pc:chgData name="Pascalle Cup" userId="abbe84a0-611b-406e-b251-e8b4b71c069a" providerId="ADAL" clId="{FAE0EF3D-52EC-4561-9AA2-FF08646EFFFE}" dt="2022-03-10T16:12:36.108" v="1237" actId="27028"/>
        <pc:sldMasterMkLst>
          <pc:docMk/>
          <pc:sldMasterMk cId="1760733018" sldId="2147483714"/>
        </pc:sldMasterMkLst>
        <pc:sldLayoutChg chg="replId">
          <pc:chgData name="Pascalle Cup" userId="abbe84a0-611b-406e-b251-e8b4b71c069a" providerId="ADAL" clId="{FAE0EF3D-52EC-4561-9AA2-FF08646EFFFE}" dt="2022-03-10T16:12:36.108" v="1237" actId="27028"/>
          <pc:sldLayoutMkLst>
            <pc:docMk/>
            <pc:sldMasterMk cId="1760733018" sldId="2147483714"/>
            <pc:sldLayoutMk cId="4281339572" sldId="214748371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8E394-C857-49CE-8CC4-241B57401A2E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AB13A-1036-4908-89B7-76BB52DBB9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866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Nu nog werken aan twee varianten; live en online </a:t>
            </a:r>
          </a:p>
          <a:p>
            <a:r>
              <a:rPr lang="nl-NL"/>
              <a:t>Voor beide dezelfde aandachtspunten. </a:t>
            </a:r>
          </a:p>
          <a:p>
            <a:r>
              <a:rPr lang="nl-NL"/>
              <a:t>In week 5 beslissen we of we live of online gaan (in overleg met opdrachtgever!)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9E529-AD7F-4AFD-AC34-7DC6260B4D7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60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Verschillende fases in zo’n bijeenkomst waarbij de energie, betrokkenheid en input van de deelnemers wisselen = goed! </a:t>
            </a:r>
          </a:p>
          <a:p>
            <a:r>
              <a:rPr lang="nl-NL"/>
              <a:t>Pas het programma daar op aan: meedoen, luisteren, vertellen, discussiëren &gt; doel is om mensen te betrekken </a:t>
            </a:r>
          </a:p>
          <a:p>
            <a:r>
              <a:rPr lang="nl-NL"/>
              <a:t>Succesfactor is dan:  actieve werkvormen en je manier van presenteren. </a:t>
            </a:r>
          </a:p>
          <a:p>
            <a:r>
              <a:rPr lang="nl-NL"/>
              <a:t>Vandaag werkvormen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9E529-AD7F-4AFD-AC34-7DC6260B4D7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5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Variantie is belangrijk, valkuil is dat een spelshow wordt….houd doel en doelgroep in de gaten!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9E529-AD7F-4AFD-AC34-7DC6260B4D7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63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Nu nog werken aan twee varianten; live en online </a:t>
            </a:r>
          </a:p>
          <a:p>
            <a:r>
              <a:rPr lang="nl-NL"/>
              <a:t>Voor beide dezelfde aandachtspunten. </a:t>
            </a:r>
          </a:p>
          <a:p>
            <a:r>
              <a:rPr lang="nl-NL"/>
              <a:t>In week 5 beslissen we of we live of online gaan (in overleg met opdrachtgever!) 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9E529-AD7F-4AFD-AC34-7DC6260B4D7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20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Variantie is belangrijk, valkuil is dat een spelshow wordt….houd doel en doelgroep in de gaten!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D9E529-AD7F-4AFD-AC34-7DC6260B4D7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71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ABD7C-4794-4248-822B-0D925ECD5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575A06-8287-4823-AA67-E14D2EA21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DF4C3D-A0D5-4F31-9552-4AC45509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041-07A4-48E5-B5BB-0C3211F1A620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7BF7F4-25DD-4314-A483-39996B3D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91AE74-7833-4C9E-A831-3900992D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ABD9-C554-457F-AC27-828F84296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146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D60D49-A91F-412D-A5EA-967B7E92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10AF38-9491-4A59-B2DC-3F9709B43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C2964F-7C93-4AC8-8865-CAB0ED17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041-07A4-48E5-B5BB-0C3211F1A620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43134F-011A-41F8-9B6A-BD987409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A83F2B-9AF5-4427-94A7-2C8B5C46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ABD9-C554-457F-AC27-828F84296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21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D8922B2-81E0-4564-8A5A-B2EDB2E9C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EADFB6-0D79-455C-B2E0-731D510C2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D3DC11-754C-4909-9D49-306D23500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041-07A4-48E5-B5BB-0C3211F1A620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599390-93DF-4453-B8F4-DE592D88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EBC722-13AC-4DF8-BD70-4E2F2941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ABD9-C554-457F-AC27-828F84296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78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2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21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8DDAA-43B3-44FD-8226-2AF6471D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6AD89D-D0C2-4CE8-AE84-1C033D4E6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E2B32B-0324-46A5-A0A0-72A6DEE5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71FAE0-6328-4D2B-B938-C7981BC7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B0B26-DAE9-4BFB-A5D3-E67449819FE8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91DBD5-4DC7-41BF-A391-07763AD3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A66603-F5E8-4851-8BC0-8A3D05BE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017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589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229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AFAF6-81E9-4ED4-9F8A-E973CA77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CEDD3F-F4C1-4941-83FC-AAEAF2336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7F6891-213E-43C6-8D22-B6EFF048C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08F2-61E2-424D-A5AD-0CEC24C709E3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479A7-773C-46AA-B9F1-6DB996AB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B9DC23-2992-4E99-AAEC-1DE8789AE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906E1-948C-45E4-83DD-7FEC87EBC2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886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EEB59-84AE-4CFA-8DB4-5AE0F1F1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7BB7DD-3C40-441F-8C45-DC47569E3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FA5F03-D8C9-4908-B818-4292DD2F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041-07A4-48E5-B5BB-0C3211F1A620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95D271-9472-45F9-8337-60AA608D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A6ADFE-2C1A-4B00-A00A-F9B4A748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ABD9-C554-457F-AC27-828F84296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3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999CE-7AFF-46F2-BA0D-DC5E2E6D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978875-EA36-429C-AE08-FBFA69E0F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640DC5-6BC6-4322-9730-0C6027C5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041-07A4-48E5-B5BB-0C3211F1A620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5963A4-1E20-40F4-8B84-784216BB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CE3B71-D082-4BA2-B2E1-22FC1564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ABD9-C554-457F-AC27-828F84296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33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354D7D-4A6A-4380-9084-A7C232E71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3423FB-9251-496C-968C-5EA807E7C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B260B8-483A-405F-814C-60438FA86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D567EA-A848-4946-8B15-377D6D70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041-07A4-48E5-B5BB-0C3211F1A620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3F785B-303A-4778-BEC0-87C8ABEC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B510FE-2053-417E-B3AE-61CF590C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ABD9-C554-457F-AC27-828F84296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139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8B839-6E80-493F-AAF0-C6FB109A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039B3D-4DF3-4805-AD68-2007DA594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5122BE-D3F8-49E6-B05A-2591610BB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ABEC35-F6D3-40B4-801D-ED19E06BB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4F272E6-C807-45F5-AA55-63B73D665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AED925C-1B58-45CB-96DD-E19D4A3F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041-07A4-48E5-B5BB-0C3211F1A620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1D58F98-02BD-46A7-B90C-1611C9B54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F35F7D2-A4CD-4010-91E6-AE0B7E2B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ABD9-C554-457F-AC27-828F84296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07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6E82D-D890-40F5-99BA-762833F81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18ADC68-F58B-4080-94CE-B56E3F492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041-07A4-48E5-B5BB-0C3211F1A620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1F44333-D8D5-48FC-945C-B3F58424A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334010-B5F6-430D-AC3E-5C30D0F1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ABD9-C554-457F-AC27-828F84296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78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37992C-D18B-45F8-90F3-D75315CE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041-07A4-48E5-B5BB-0C3211F1A620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E37E70-B097-4A57-A2F9-EE05F98A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6C58CB2-7098-4529-AD1B-483A003C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ABD9-C554-457F-AC27-828F84296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34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D37377-F13B-4ABE-8460-DF5ED9D7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5D0565-D057-43F9-BC3E-B0F6E79DC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9BD661F-8962-4993-9AA8-D44D4A38C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8288B97-4879-438F-95CF-1CC5255B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041-07A4-48E5-B5BB-0C3211F1A620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B17DEDC-2837-44E7-A8DF-61596DF7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A2EA127-B7B4-45C7-975A-269B1CC6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ABD9-C554-457F-AC27-828F84296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81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04035-37EC-4CB9-9660-83DD9DF9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614B737-4F24-48C3-AAED-5DD7BA0F1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37D6D0-EBBA-413C-A44D-15C30CEF7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DA19DA-DAC7-48E1-875E-6FEF16CD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041-07A4-48E5-B5BB-0C3211F1A620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1FAE40-A181-4E37-A030-81E73CEF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B0A3DF-8E67-46BC-9816-B1FFCFE0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ABD9-C554-457F-AC27-828F84296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83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1B0ACAC-9AB1-4FFF-A6A6-955B0A6B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0E8CCF-A75F-40D6-AFC0-8ABAB2308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C641FB-8F57-4070-A10A-9709D7CEEA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3041-07A4-48E5-B5BB-0C3211F1A620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1BEA88-F2E7-4CB6-B664-0A3B6B61E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99C9C9-759E-4646-B5FA-57C75C331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DABD9-C554-457F-AC27-828F84296B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73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6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  <a:p>
            <a:pPr lvl="5"/>
            <a:r>
              <a:rPr lang="nl-NL" noProof="0"/>
              <a:t>Zesde niveau</a:t>
            </a:r>
          </a:p>
          <a:p>
            <a:pPr lvl="6"/>
            <a:r>
              <a:rPr lang="nl-NL" noProof="0"/>
              <a:t>Zevende niveau - Subtitel</a:t>
            </a:r>
          </a:p>
          <a:p>
            <a:pPr lvl="7"/>
            <a:r>
              <a:rPr lang="nl-NL" noProof="0"/>
              <a:t>Achtste niveau - Subtitel</a:t>
            </a:r>
          </a:p>
          <a:p>
            <a:pPr lvl="8"/>
            <a:r>
              <a:rPr lang="nl-NL" noProof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4C2B0B26-DAE9-4BFB-A5D3-E67449819FE8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98F93465-5F6D-4905-8679-3CFC81371F46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9793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1" r:id="rId2"/>
    <p:sldLayoutId id="2147483712" r:id="rId3"/>
    <p:sldLayoutId id="214748371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AA8D9F6-E0BE-4B13-B782-1D2CBBAE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FF3339-36C1-420E-8F51-9E9008AD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0F2E6F-3054-479D-BA8E-71205714F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E08F2-61E2-424D-A5AD-0CEC24C709E3}" type="datetimeFigureOut">
              <a:rPr lang="nl-NL" smtClean="0"/>
              <a:t>11-3-2022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C6E887-16A5-4480-9516-D06087F21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365C47-D5D3-478E-953B-448FF46D6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06E1-948C-45E4-83DD-7FEC87EBC2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25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826C5-C2DD-42EC-A4C8-ED6E32B53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Les van vrijdag 11-3-2022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E793BE-AE38-4F7D-A3CA-E577C7E626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IBS lj2 p3 | DCV </a:t>
            </a:r>
          </a:p>
        </p:txBody>
      </p:sp>
    </p:spTree>
    <p:extLst>
      <p:ext uri="{BB962C8B-B14F-4D97-AF65-F5344CB8AC3E}">
        <p14:creationId xmlns:p14="http://schemas.microsoft.com/office/powerpoint/2010/main" val="1598542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PDCA-cyclus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973021" y="169068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 we nog op de goede weg?</a:t>
            </a:r>
          </a:p>
        </p:txBody>
      </p:sp>
      <p:pic>
        <p:nvPicPr>
          <p:cNvPr id="1028" name="Picture 4" descr="Afbeeldingsresultaat voor pdca">
            <a:extLst>
              <a:ext uri="{FF2B5EF4-FFF2-40B4-BE49-F238E27FC236}">
                <a16:creationId xmlns:a16="http://schemas.microsoft.com/office/drawing/2014/main" id="{845C07E6-1D6B-4DC1-A27B-BCAE489C9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2" y="2524541"/>
            <a:ext cx="349567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8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PDCA-cyclus</a:t>
            </a:r>
          </a:p>
        </p:txBody>
      </p:sp>
      <p:pic>
        <p:nvPicPr>
          <p:cNvPr id="1026" name="Picture 2" descr="Afbeeldingsresultaat voor pdca">
            <a:extLst>
              <a:ext uri="{FF2B5EF4-FFF2-40B4-BE49-F238E27FC236}">
                <a16:creationId xmlns:a16="http://schemas.microsoft.com/office/drawing/2014/main" id="{BF0E8D26-CAC8-4639-AAE1-81BC210C1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614349"/>
            <a:ext cx="57150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28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PDCA-cyclus</a:t>
            </a:r>
          </a:p>
        </p:txBody>
      </p:sp>
      <p:pic>
        <p:nvPicPr>
          <p:cNvPr id="2050" name="Picture 2" descr="Afbeeldingsresultaat voor pdca">
            <a:extLst>
              <a:ext uri="{FF2B5EF4-FFF2-40B4-BE49-F238E27FC236}">
                <a16:creationId xmlns:a16="http://schemas.microsoft.com/office/drawing/2014/main" id="{982840BE-29D1-4D5C-8987-AF086CD2C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5"/>
          <a:stretch/>
        </p:blipFill>
        <p:spPr bwMode="auto">
          <a:xfrm>
            <a:off x="1219200" y="1690688"/>
            <a:ext cx="9753600" cy="32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852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1474" y="662623"/>
            <a:ext cx="10108030" cy="1160403"/>
          </a:xfrm>
        </p:spPr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474" y="1457266"/>
            <a:ext cx="11449050" cy="4356100"/>
          </a:xfrm>
        </p:spPr>
        <p:txBody>
          <a:bodyPr/>
          <a:lstStyle/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Neem in je planning minimaal 3 PDCA momenten mee </a:t>
            </a:r>
          </a:p>
          <a:p>
            <a:endParaRPr lang="nl-NL" sz="2800" dirty="0"/>
          </a:p>
          <a:p>
            <a:r>
              <a:rPr lang="nl-NL" sz="2800" dirty="0"/>
              <a:t>Neem nu 15 minuten om samen met je groep een PDCA rondje te doen over je planning, product etc. </a:t>
            </a:r>
          </a:p>
          <a:p>
            <a:endParaRPr lang="nl-NL" sz="28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777C9DF-635A-468E-933D-8CA4140A49AD}"/>
              </a:ext>
            </a:extLst>
          </p:cNvPr>
          <p:cNvSpPr txBox="1"/>
          <p:nvPr/>
        </p:nvSpPr>
        <p:spPr>
          <a:xfrm>
            <a:off x="5358809" y="4508205"/>
            <a:ext cx="3402419" cy="1077218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3200" b="1" dirty="0"/>
              <a:t>10.45 terug aan lange tafel!</a:t>
            </a:r>
          </a:p>
        </p:txBody>
      </p:sp>
    </p:spTree>
    <p:extLst>
      <p:ext uri="{BB962C8B-B14F-4D97-AF65-F5344CB8AC3E}">
        <p14:creationId xmlns:p14="http://schemas.microsoft.com/office/powerpoint/2010/main" val="280670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ED883F-EDFE-4DB6-BF19-9B4A9CBD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Werving voor de bijeenkomst</a:t>
            </a:r>
            <a:br>
              <a:rPr lang="nl-NL" dirty="0"/>
            </a:b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349296A-A947-4B04-87DF-613779510353}"/>
              </a:ext>
            </a:extLst>
          </p:cNvPr>
          <p:cNvSpPr txBox="1"/>
          <p:nvPr/>
        </p:nvSpPr>
        <p:spPr>
          <a:xfrm>
            <a:off x="371476" y="1292870"/>
            <a:ext cx="800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Hoe ver is iedereen????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5C57C3-72F6-4C56-9933-BCE9F44EFC57}"/>
              </a:ext>
            </a:extLst>
          </p:cNvPr>
          <p:cNvSpPr txBox="1"/>
          <p:nvPr/>
        </p:nvSpPr>
        <p:spPr>
          <a:xfrm>
            <a:off x="513716" y="2106592"/>
            <a:ext cx="720788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Nu einde week 4</a:t>
            </a:r>
          </a:p>
          <a:p>
            <a:r>
              <a:rPr lang="nl-NL" dirty="0"/>
              <a:t>In week 7 bijeenkomst </a:t>
            </a:r>
          </a:p>
          <a:p>
            <a:r>
              <a:rPr lang="nl-NL" dirty="0"/>
              <a:t>Dus zeker volgende week gaan communiceren met de doelgroep!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EFFC602-85AB-4F62-AD2E-B4668D37339B}"/>
              </a:ext>
            </a:extLst>
          </p:cNvPr>
          <p:cNvSpPr txBox="1"/>
          <p:nvPr/>
        </p:nvSpPr>
        <p:spPr>
          <a:xfrm>
            <a:off x="589280" y="3533805"/>
            <a:ext cx="713232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Stap 1: communicatieplan af?</a:t>
            </a:r>
          </a:p>
          <a:p>
            <a:r>
              <a:rPr lang="nl-NL" dirty="0"/>
              <a:t>Stap 2: uitnodiging af?</a:t>
            </a:r>
          </a:p>
          <a:p>
            <a:r>
              <a:rPr lang="nl-NL" dirty="0"/>
              <a:t>Stap 3: draaiboek af?</a:t>
            </a:r>
          </a:p>
          <a:p>
            <a:r>
              <a:rPr lang="nl-NL" dirty="0"/>
              <a:t>Stap 4: check door docent?</a:t>
            </a:r>
          </a:p>
          <a:p>
            <a:r>
              <a:rPr lang="nl-NL" dirty="0"/>
              <a:t>Stap 5: check en akkoord door opdrachtgever</a:t>
            </a:r>
          </a:p>
          <a:p>
            <a:endParaRPr lang="nl-NL" dirty="0"/>
          </a:p>
          <a:p>
            <a:r>
              <a:rPr lang="nl-NL" dirty="0"/>
              <a:t>&gt; Dan communiceren! </a:t>
            </a:r>
          </a:p>
        </p:txBody>
      </p:sp>
    </p:spTree>
    <p:extLst>
      <p:ext uri="{BB962C8B-B14F-4D97-AF65-F5344CB8AC3E}">
        <p14:creationId xmlns:p14="http://schemas.microsoft.com/office/powerpoint/2010/main" val="253061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35E5DCD-8113-47D9-9618-E52009D95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16" t="33044" r="24083" b="14543"/>
          <a:stretch/>
        </p:blipFill>
        <p:spPr>
          <a:xfrm>
            <a:off x="469282" y="955040"/>
            <a:ext cx="8390238" cy="51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96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E032D-E329-40F1-BA97-BA17900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Draaiboek van de Bijeenkomst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38D492D-27D4-4EBD-B72A-AACA234FE776}"/>
              </a:ext>
            </a:extLst>
          </p:cNvPr>
          <p:cNvSpPr txBox="1"/>
          <p:nvPr/>
        </p:nvSpPr>
        <p:spPr>
          <a:xfrm>
            <a:off x="2863850" y="3058418"/>
            <a:ext cx="7512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/>
              <a:t>Vorm sluit aan bij de doelgroep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/>
              <a:t>Programma sluit aan bij de doelgroep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/>
              <a:t>Programma sluit aan bij doel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/>
              <a:t>Randvoorwaarden goed geregeld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dirty="0"/>
              <a:t>Organisatie van de bijeenkomst goed geregeld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AC23EB1-2B4F-4BBC-A4EF-48015F926CB3}"/>
              </a:ext>
            </a:extLst>
          </p:cNvPr>
          <p:cNvSpPr/>
          <p:nvPr/>
        </p:nvSpPr>
        <p:spPr>
          <a:xfrm>
            <a:off x="838200" y="1605558"/>
            <a:ext cx="3249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Live event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1B143ED-8B23-4F51-8AEA-7BF954C4E5EF}"/>
              </a:ext>
            </a:extLst>
          </p:cNvPr>
          <p:cNvSpPr/>
          <p:nvPr/>
        </p:nvSpPr>
        <p:spPr>
          <a:xfrm>
            <a:off x="7336546" y="1605558"/>
            <a:ext cx="4017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Online event </a:t>
            </a:r>
          </a:p>
        </p:txBody>
      </p:sp>
    </p:spTree>
    <p:extLst>
      <p:ext uri="{BB962C8B-B14F-4D97-AF65-F5344CB8AC3E}">
        <p14:creationId xmlns:p14="http://schemas.microsoft.com/office/powerpoint/2010/main" val="6901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7BD7C-BDBA-4451-A282-3FEB30DB4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Een succesvolle bijeenkomst: het programma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20B55E3-3A18-4305-B04C-4ABCD279A1FC}"/>
              </a:ext>
            </a:extLst>
          </p:cNvPr>
          <p:cNvSpPr txBox="1"/>
          <p:nvPr/>
        </p:nvSpPr>
        <p:spPr>
          <a:xfrm>
            <a:off x="990600" y="1816100"/>
            <a:ext cx="492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Ritme van het programma </a:t>
            </a: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15CEA869-0CEC-4EE4-AF5D-AD0B7033142D}"/>
              </a:ext>
            </a:extLst>
          </p:cNvPr>
          <p:cNvSpPr/>
          <p:nvPr/>
        </p:nvSpPr>
        <p:spPr>
          <a:xfrm>
            <a:off x="1162050" y="2718456"/>
            <a:ext cx="8890000" cy="1701800"/>
          </a:xfrm>
          <a:custGeom>
            <a:avLst/>
            <a:gdLst>
              <a:gd name="connsiteX0" fmla="*/ 0 w 8890000"/>
              <a:gd name="connsiteY0" fmla="*/ 825500 h 1701800"/>
              <a:gd name="connsiteX1" fmla="*/ 139700 w 8890000"/>
              <a:gd name="connsiteY1" fmla="*/ 787400 h 1701800"/>
              <a:gd name="connsiteX2" fmla="*/ 177800 w 8890000"/>
              <a:gd name="connsiteY2" fmla="*/ 774700 h 1701800"/>
              <a:gd name="connsiteX3" fmla="*/ 241300 w 8890000"/>
              <a:gd name="connsiteY3" fmla="*/ 762000 h 1701800"/>
              <a:gd name="connsiteX4" fmla="*/ 292100 w 8890000"/>
              <a:gd name="connsiteY4" fmla="*/ 749300 h 1701800"/>
              <a:gd name="connsiteX5" fmla="*/ 431800 w 8890000"/>
              <a:gd name="connsiteY5" fmla="*/ 736600 h 1701800"/>
              <a:gd name="connsiteX6" fmla="*/ 749300 w 8890000"/>
              <a:gd name="connsiteY6" fmla="*/ 736600 h 1701800"/>
              <a:gd name="connsiteX7" fmla="*/ 825500 w 8890000"/>
              <a:gd name="connsiteY7" fmla="*/ 787400 h 1701800"/>
              <a:gd name="connsiteX8" fmla="*/ 850900 w 8890000"/>
              <a:gd name="connsiteY8" fmla="*/ 825500 h 1701800"/>
              <a:gd name="connsiteX9" fmla="*/ 889000 w 8890000"/>
              <a:gd name="connsiteY9" fmla="*/ 850900 h 1701800"/>
              <a:gd name="connsiteX10" fmla="*/ 939800 w 8890000"/>
              <a:gd name="connsiteY10" fmla="*/ 927100 h 1701800"/>
              <a:gd name="connsiteX11" fmla="*/ 952500 w 8890000"/>
              <a:gd name="connsiteY11" fmla="*/ 965200 h 1701800"/>
              <a:gd name="connsiteX12" fmla="*/ 990600 w 8890000"/>
              <a:gd name="connsiteY12" fmla="*/ 990600 h 1701800"/>
              <a:gd name="connsiteX13" fmla="*/ 1092200 w 8890000"/>
              <a:gd name="connsiteY13" fmla="*/ 1104900 h 1701800"/>
              <a:gd name="connsiteX14" fmla="*/ 1168400 w 8890000"/>
              <a:gd name="connsiteY14" fmla="*/ 1168400 h 1701800"/>
              <a:gd name="connsiteX15" fmla="*/ 1206500 w 8890000"/>
              <a:gd name="connsiteY15" fmla="*/ 1244600 h 1701800"/>
              <a:gd name="connsiteX16" fmla="*/ 1282700 w 8890000"/>
              <a:gd name="connsiteY16" fmla="*/ 1308100 h 1701800"/>
              <a:gd name="connsiteX17" fmla="*/ 1346200 w 8890000"/>
              <a:gd name="connsiteY17" fmla="*/ 1371600 h 1701800"/>
              <a:gd name="connsiteX18" fmla="*/ 1422400 w 8890000"/>
              <a:gd name="connsiteY18" fmla="*/ 1435100 h 1701800"/>
              <a:gd name="connsiteX19" fmla="*/ 1485900 w 8890000"/>
              <a:gd name="connsiteY19" fmla="*/ 1498600 h 1701800"/>
              <a:gd name="connsiteX20" fmla="*/ 1511300 w 8890000"/>
              <a:gd name="connsiteY20" fmla="*/ 1536700 h 1701800"/>
              <a:gd name="connsiteX21" fmla="*/ 1587500 w 8890000"/>
              <a:gd name="connsiteY21" fmla="*/ 1600200 h 1701800"/>
              <a:gd name="connsiteX22" fmla="*/ 1625600 w 8890000"/>
              <a:gd name="connsiteY22" fmla="*/ 1612900 h 1701800"/>
              <a:gd name="connsiteX23" fmla="*/ 2133600 w 8890000"/>
              <a:gd name="connsiteY23" fmla="*/ 1600200 h 1701800"/>
              <a:gd name="connsiteX24" fmla="*/ 2209800 w 8890000"/>
              <a:gd name="connsiteY24" fmla="*/ 1549400 h 1701800"/>
              <a:gd name="connsiteX25" fmla="*/ 2298700 w 8890000"/>
              <a:gd name="connsiteY25" fmla="*/ 1473200 h 1701800"/>
              <a:gd name="connsiteX26" fmla="*/ 2349500 w 8890000"/>
              <a:gd name="connsiteY26" fmla="*/ 1422400 h 1701800"/>
              <a:gd name="connsiteX27" fmla="*/ 2400300 w 8890000"/>
              <a:gd name="connsiteY27" fmla="*/ 1384300 h 1701800"/>
              <a:gd name="connsiteX28" fmla="*/ 2451100 w 8890000"/>
              <a:gd name="connsiteY28" fmla="*/ 1333500 h 1701800"/>
              <a:gd name="connsiteX29" fmla="*/ 2489200 w 8890000"/>
              <a:gd name="connsiteY29" fmla="*/ 1308100 h 1701800"/>
              <a:gd name="connsiteX30" fmla="*/ 2565400 w 8890000"/>
              <a:gd name="connsiteY30" fmla="*/ 1244600 h 1701800"/>
              <a:gd name="connsiteX31" fmla="*/ 2628900 w 8890000"/>
              <a:gd name="connsiteY31" fmla="*/ 1181100 h 1701800"/>
              <a:gd name="connsiteX32" fmla="*/ 2667000 w 8890000"/>
              <a:gd name="connsiteY32" fmla="*/ 1143000 h 1701800"/>
              <a:gd name="connsiteX33" fmla="*/ 2743200 w 8890000"/>
              <a:gd name="connsiteY33" fmla="*/ 1092200 h 1701800"/>
              <a:gd name="connsiteX34" fmla="*/ 2819400 w 8890000"/>
              <a:gd name="connsiteY34" fmla="*/ 1016000 h 1701800"/>
              <a:gd name="connsiteX35" fmla="*/ 2857500 w 8890000"/>
              <a:gd name="connsiteY35" fmla="*/ 990600 h 1701800"/>
              <a:gd name="connsiteX36" fmla="*/ 2933700 w 8890000"/>
              <a:gd name="connsiteY36" fmla="*/ 914400 h 1701800"/>
              <a:gd name="connsiteX37" fmla="*/ 3048000 w 8890000"/>
              <a:gd name="connsiteY37" fmla="*/ 876300 h 1701800"/>
              <a:gd name="connsiteX38" fmla="*/ 3086100 w 8890000"/>
              <a:gd name="connsiteY38" fmla="*/ 863600 h 1701800"/>
              <a:gd name="connsiteX39" fmla="*/ 3149600 w 8890000"/>
              <a:gd name="connsiteY39" fmla="*/ 876300 h 1701800"/>
              <a:gd name="connsiteX40" fmla="*/ 3175000 w 8890000"/>
              <a:gd name="connsiteY40" fmla="*/ 914400 h 1701800"/>
              <a:gd name="connsiteX41" fmla="*/ 3213100 w 8890000"/>
              <a:gd name="connsiteY41" fmla="*/ 927100 h 1701800"/>
              <a:gd name="connsiteX42" fmla="*/ 3263900 w 8890000"/>
              <a:gd name="connsiteY42" fmla="*/ 1003300 h 1701800"/>
              <a:gd name="connsiteX43" fmla="*/ 3302000 w 8890000"/>
              <a:gd name="connsiteY43" fmla="*/ 1041400 h 1701800"/>
              <a:gd name="connsiteX44" fmla="*/ 3327400 w 8890000"/>
              <a:gd name="connsiteY44" fmla="*/ 1117600 h 1701800"/>
              <a:gd name="connsiteX45" fmla="*/ 3378200 w 8890000"/>
              <a:gd name="connsiteY45" fmla="*/ 1193800 h 1701800"/>
              <a:gd name="connsiteX46" fmla="*/ 3390900 w 8890000"/>
              <a:gd name="connsiteY46" fmla="*/ 1231900 h 1701800"/>
              <a:gd name="connsiteX47" fmla="*/ 3403600 w 8890000"/>
              <a:gd name="connsiteY47" fmla="*/ 1282700 h 1701800"/>
              <a:gd name="connsiteX48" fmla="*/ 3441700 w 8890000"/>
              <a:gd name="connsiteY48" fmla="*/ 1308100 h 1701800"/>
              <a:gd name="connsiteX49" fmla="*/ 3467100 w 8890000"/>
              <a:gd name="connsiteY49" fmla="*/ 1384300 h 1701800"/>
              <a:gd name="connsiteX50" fmla="*/ 3505200 w 8890000"/>
              <a:gd name="connsiteY50" fmla="*/ 1422400 h 1701800"/>
              <a:gd name="connsiteX51" fmla="*/ 3556000 w 8890000"/>
              <a:gd name="connsiteY51" fmla="*/ 1498600 h 1701800"/>
              <a:gd name="connsiteX52" fmla="*/ 3632200 w 8890000"/>
              <a:gd name="connsiteY52" fmla="*/ 1562100 h 1701800"/>
              <a:gd name="connsiteX53" fmla="*/ 3746500 w 8890000"/>
              <a:gd name="connsiteY53" fmla="*/ 1651000 h 1701800"/>
              <a:gd name="connsiteX54" fmla="*/ 3810000 w 8890000"/>
              <a:gd name="connsiteY54" fmla="*/ 1689100 h 1701800"/>
              <a:gd name="connsiteX55" fmla="*/ 3898900 w 8890000"/>
              <a:gd name="connsiteY55" fmla="*/ 1701800 h 1701800"/>
              <a:gd name="connsiteX56" fmla="*/ 4178300 w 8890000"/>
              <a:gd name="connsiteY56" fmla="*/ 1689100 h 1701800"/>
              <a:gd name="connsiteX57" fmla="*/ 4216400 w 8890000"/>
              <a:gd name="connsiteY57" fmla="*/ 1663700 h 1701800"/>
              <a:gd name="connsiteX58" fmla="*/ 4254500 w 8890000"/>
              <a:gd name="connsiteY58" fmla="*/ 1651000 h 1701800"/>
              <a:gd name="connsiteX59" fmla="*/ 4330700 w 8890000"/>
              <a:gd name="connsiteY59" fmla="*/ 1574800 h 1701800"/>
              <a:gd name="connsiteX60" fmla="*/ 4368800 w 8890000"/>
              <a:gd name="connsiteY60" fmla="*/ 1536700 h 1701800"/>
              <a:gd name="connsiteX61" fmla="*/ 4406900 w 8890000"/>
              <a:gd name="connsiteY61" fmla="*/ 1511300 h 1701800"/>
              <a:gd name="connsiteX62" fmla="*/ 4470400 w 8890000"/>
              <a:gd name="connsiteY62" fmla="*/ 1435100 h 1701800"/>
              <a:gd name="connsiteX63" fmla="*/ 4559300 w 8890000"/>
              <a:gd name="connsiteY63" fmla="*/ 1333500 h 1701800"/>
              <a:gd name="connsiteX64" fmla="*/ 4622800 w 8890000"/>
              <a:gd name="connsiteY64" fmla="*/ 1270000 h 1701800"/>
              <a:gd name="connsiteX65" fmla="*/ 4699000 w 8890000"/>
              <a:gd name="connsiteY65" fmla="*/ 1193800 h 1701800"/>
              <a:gd name="connsiteX66" fmla="*/ 4737100 w 8890000"/>
              <a:gd name="connsiteY66" fmla="*/ 1155700 h 1701800"/>
              <a:gd name="connsiteX67" fmla="*/ 4813300 w 8890000"/>
              <a:gd name="connsiteY67" fmla="*/ 1079500 h 1701800"/>
              <a:gd name="connsiteX68" fmla="*/ 4851400 w 8890000"/>
              <a:gd name="connsiteY68" fmla="*/ 1041400 h 1701800"/>
              <a:gd name="connsiteX69" fmla="*/ 4864100 w 8890000"/>
              <a:gd name="connsiteY69" fmla="*/ 1003300 h 1701800"/>
              <a:gd name="connsiteX70" fmla="*/ 4927600 w 8890000"/>
              <a:gd name="connsiteY70" fmla="*/ 927100 h 1701800"/>
              <a:gd name="connsiteX71" fmla="*/ 4978400 w 8890000"/>
              <a:gd name="connsiteY71" fmla="*/ 850900 h 1701800"/>
              <a:gd name="connsiteX72" fmla="*/ 5003800 w 8890000"/>
              <a:gd name="connsiteY72" fmla="*/ 812800 h 1701800"/>
              <a:gd name="connsiteX73" fmla="*/ 5080000 w 8890000"/>
              <a:gd name="connsiteY73" fmla="*/ 749300 h 1701800"/>
              <a:gd name="connsiteX74" fmla="*/ 5168900 w 8890000"/>
              <a:gd name="connsiteY74" fmla="*/ 635000 h 1701800"/>
              <a:gd name="connsiteX75" fmla="*/ 5207000 w 8890000"/>
              <a:gd name="connsiteY75" fmla="*/ 609600 h 1701800"/>
              <a:gd name="connsiteX76" fmla="*/ 5245100 w 8890000"/>
              <a:gd name="connsiteY76" fmla="*/ 571500 h 1701800"/>
              <a:gd name="connsiteX77" fmla="*/ 5321300 w 8890000"/>
              <a:gd name="connsiteY77" fmla="*/ 546100 h 1701800"/>
              <a:gd name="connsiteX78" fmla="*/ 5880100 w 8890000"/>
              <a:gd name="connsiteY78" fmla="*/ 558800 h 1701800"/>
              <a:gd name="connsiteX79" fmla="*/ 5905500 w 8890000"/>
              <a:gd name="connsiteY79" fmla="*/ 596900 h 1701800"/>
              <a:gd name="connsiteX80" fmla="*/ 5981700 w 8890000"/>
              <a:gd name="connsiteY80" fmla="*/ 647700 h 1701800"/>
              <a:gd name="connsiteX81" fmla="*/ 6057900 w 8890000"/>
              <a:gd name="connsiteY81" fmla="*/ 711200 h 1701800"/>
              <a:gd name="connsiteX82" fmla="*/ 6083300 w 8890000"/>
              <a:gd name="connsiteY82" fmla="*/ 749300 h 1701800"/>
              <a:gd name="connsiteX83" fmla="*/ 6261100 w 8890000"/>
              <a:gd name="connsiteY83" fmla="*/ 876300 h 1701800"/>
              <a:gd name="connsiteX84" fmla="*/ 6299200 w 8890000"/>
              <a:gd name="connsiteY84" fmla="*/ 901700 h 1701800"/>
              <a:gd name="connsiteX85" fmla="*/ 6337300 w 8890000"/>
              <a:gd name="connsiteY85" fmla="*/ 939800 h 1701800"/>
              <a:gd name="connsiteX86" fmla="*/ 6413500 w 8890000"/>
              <a:gd name="connsiteY86" fmla="*/ 990600 h 1701800"/>
              <a:gd name="connsiteX87" fmla="*/ 6438900 w 8890000"/>
              <a:gd name="connsiteY87" fmla="*/ 1028700 h 1701800"/>
              <a:gd name="connsiteX88" fmla="*/ 6515100 w 8890000"/>
              <a:gd name="connsiteY88" fmla="*/ 1079500 h 1701800"/>
              <a:gd name="connsiteX89" fmla="*/ 6553200 w 8890000"/>
              <a:gd name="connsiteY89" fmla="*/ 1104900 h 1701800"/>
              <a:gd name="connsiteX90" fmla="*/ 6667500 w 8890000"/>
              <a:gd name="connsiteY90" fmla="*/ 1219200 h 1701800"/>
              <a:gd name="connsiteX91" fmla="*/ 6705600 w 8890000"/>
              <a:gd name="connsiteY91" fmla="*/ 1257300 h 1701800"/>
              <a:gd name="connsiteX92" fmla="*/ 6769100 w 8890000"/>
              <a:gd name="connsiteY92" fmla="*/ 1320800 h 1701800"/>
              <a:gd name="connsiteX93" fmla="*/ 6794500 w 8890000"/>
              <a:gd name="connsiteY93" fmla="*/ 1371600 h 1701800"/>
              <a:gd name="connsiteX94" fmla="*/ 6819900 w 8890000"/>
              <a:gd name="connsiteY94" fmla="*/ 1447800 h 1701800"/>
              <a:gd name="connsiteX95" fmla="*/ 6908800 w 8890000"/>
              <a:gd name="connsiteY95" fmla="*/ 1536700 h 1701800"/>
              <a:gd name="connsiteX96" fmla="*/ 6946900 w 8890000"/>
              <a:gd name="connsiteY96" fmla="*/ 1574800 h 1701800"/>
              <a:gd name="connsiteX97" fmla="*/ 7035800 w 8890000"/>
              <a:gd name="connsiteY97" fmla="*/ 1612900 h 1701800"/>
              <a:gd name="connsiteX98" fmla="*/ 7124700 w 8890000"/>
              <a:gd name="connsiteY98" fmla="*/ 1676400 h 1701800"/>
              <a:gd name="connsiteX99" fmla="*/ 7518400 w 8890000"/>
              <a:gd name="connsiteY99" fmla="*/ 1663700 h 1701800"/>
              <a:gd name="connsiteX100" fmla="*/ 7569200 w 8890000"/>
              <a:gd name="connsiteY100" fmla="*/ 1625600 h 1701800"/>
              <a:gd name="connsiteX101" fmla="*/ 7632700 w 8890000"/>
              <a:gd name="connsiteY101" fmla="*/ 1600200 h 1701800"/>
              <a:gd name="connsiteX102" fmla="*/ 7721600 w 8890000"/>
              <a:gd name="connsiteY102" fmla="*/ 1524000 h 1701800"/>
              <a:gd name="connsiteX103" fmla="*/ 7759700 w 8890000"/>
              <a:gd name="connsiteY103" fmla="*/ 1485900 h 1701800"/>
              <a:gd name="connsiteX104" fmla="*/ 7797800 w 8890000"/>
              <a:gd name="connsiteY104" fmla="*/ 1460500 h 1701800"/>
              <a:gd name="connsiteX105" fmla="*/ 7835900 w 8890000"/>
              <a:gd name="connsiteY105" fmla="*/ 1409700 h 1701800"/>
              <a:gd name="connsiteX106" fmla="*/ 7874000 w 8890000"/>
              <a:gd name="connsiteY106" fmla="*/ 1371600 h 1701800"/>
              <a:gd name="connsiteX107" fmla="*/ 7899400 w 8890000"/>
              <a:gd name="connsiteY107" fmla="*/ 1320800 h 1701800"/>
              <a:gd name="connsiteX108" fmla="*/ 7962900 w 8890000"/>
              <a:gd name="connsiteY108" fmla="*/ 1231900 h 1701800"/>
              <a:gd name="connsiteX109" fmla="*/ 7975600 w 8890000"/>
              <a:gd name="connsiteY109" fmla="*/ 1193800 h 1701800"/>
              <a:gd name="connsiteX110" fmla="*/ 7988300 w 8890000"/>
              <a:gd name="connsiteY110" fmla="*/ 1143000 h 1701800"/>
              <a:gd name="connsiteX111" fmla="*/ 8039100 w 8890000"/>
              <a:gd name="connsiteY111" fmla="*/ 1066800 h 1701800"/>
              <a:gd name="connsiteX112" fmla="*/ 8102600 w 8890000"/>
              <a:gd name="connsiteY112" fmla="*/ 977900 h 1701800"/>
              <a:gd name="connsiteX113" fmla="*/ 8153400 w 8890000"/>
              <a:gd name="connsiteY113" fmla="*/ 901700 h 1701800"/>
              <a:gd name="connsiteX114" fmla="*/ 8204200 w 8890000"/>
              <a:gd name="connsiteY114" fmla="*/ 825500 h 1701800"/>
              <a:gd name="connsiteX115" fmla="*/ 8229600 w 8890000"/>
              <a:gd name="connsiteY115" fmla="*/ 787400 h 1701800"/>
              <a:gd name="connsiteX116" fmla="*/ 8280400 w 8890000"/>
              <a:gd name="connsiteY116" fmla="*/ 749300 h 1701800"/>
              <a:gd name="connsiteX117" fmla="*/ 8331200 w 8890000"/>
              <a:gd name="connsiteY117" fmla="*/ 660400 h 1701800"/>
              <a:gd name="connsiteX118" fmla="*/ 8382000 w 8890000"/>
              <a:gd name="connsiteY118" fmla="*/ 609600 h 1701800"/>
              <a:gd name="connsiteX119" fmla="*/ 8458200 w 8890000"/>
              <a:gd name="connsiteY119" fmla="*/ 546100 h 1701800"/>
              <a:gd name="connsiteX120" fmla="*/ 8496300 w 8890000"/>
              <a:gd name="connsiteY120" fmla="*/ 495300 h 1701800"/>
              <a:gd name="connsiteX121" fmla="*/ 8547100 w 8890000"/>
              <a:gd name="connsiteY121" fmla="*/ 419100 h 1701800"/>
              <a:gd name="connsiteX122" fmla="*/ 8610600 w 8890000"/>
              <a:gd name="connsiteY122" fmla="*/ 342900 h 1701800"/>
              <a:gd name="connsiteX123" fmla="*/ 8648700 w 8890000"/>
              <a:gd name="connsiteY123" fmla="*/ 304800 h 1701800"/>
              <a:gd name="connsiteX124" fmla="*/ 8674100 w 8890000"/>
              <a:gd name="connsiteY124" fmla="*/ 266700 h 1701800"/>
              <a:gd name="connsiteX125" fmla="*/ 8890000 w 8890000"/>
              <a:gd name="connsiteY125" fmla="*/ 12700 h 1701800"/>
              <a:gd name="connsiteX126" fmla="*/ 8890000 w 8890000"/>
              <a:gd name="connsiteY126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890000" h="1701800">
                <a:moveTo>
                  <a:pt x="0" y="825500"/>
                </a:moveTo>
                <a:cubicBezTo>
                  <a:pt x="163474" y="771009"/>
                  <a:pt x="-3906" y="823302"/>
                  <a:pt x="139700" y="787400"/>
                </a:cubicBezTo>
                <a:cubicBezTo>
                  <a:pt x="152687" y="784153"/>
                  <a:pt x="164813" y="777947"/>
                  <a:pt x="177800" y="774700"/>
                </a:cubicBezTo>
                <a:cubicBezTo>
                  <a:pt x="198741" y="769465"/>
                  <a:pt x="220228" y="766683"/>
                  <a:pt x="241300" y="762000"/>
                </a:cubicBezTo>
                <a:cubicBezTo>
                  <a:pt x="258339" y="758214"/>
                  <a:pt x="274799" y="751607"/>
                  <a:pt x="292100" y="749300"/>
                </a:cubicBezTo>
                <a:cubicBezTo>
                  <a:pt x="338449" y="743120"/>
                  <a:pt x="385233" y="740833"/>
                  <a:pt x="431800" y="736600"/>
                </a:cubicBezTo>
                <a:cubicBezTo>
                  <a:pt x="547413" y="698062"/>
                  <a:pt x="532660" y="697914"/>
                  <a:pt x="749300" y="736600"/>
                </a:cubicBezTo>
                <a:cubicBezTo>
                  <a:pt x="779352" y="741966"/>
                  <a:pt x="825500" y="787400"/>
                  <a:pt x="825500" y="787400"/>
                </a:cubicBezTo>
                <a:cubicBezTo>
                  <a:pt x="833967" y="800100"/>
                  <a:pt x="840107" y="814707"/>
                  <a:pt x="850900" y="825500"/>
                </a:cubicBezTo>
                <a:cubicBezTo>
                  <a:pt x="861693" y="836293"/>
                  <a:pt x="878949" y="839413"/>
                  <a:pt x="889000" y="850900"/>
                </a:cubicBezTo>
                <a:cubicBezTo>
                  <a:pt x="909102" y="873874"/>
                  <a:pt x="930147" y="898140"/>
                  <a:pt x="939800" y="927100"/>
                </a:cubicBezTo>
                <a:cubicBezTo>
                  <a:pt x="944033" y="939800"/>
                  <a:pt x="944137" y="954747"/>
                  <a:pt x="952500" y="965200"/>
                </a:cubicBezTo>
                <a:cubicBezTo>
                  <a:pt x="962035" y="977119"/>
                  <a:pt x="977900" y="982133"/>
                  <a:pt x="990600" y="990600"/>
                </a:cubicBezTo>
                <a:cubicBezTo>
                  <a:pt x="1021139" y="1036409"/>
                  <a:pt x="1040004" y="1070103"/>
                  <a:pt x="1092200" y="1104900"/>
                </a:cubicBezTo>
                <a:cubicBezTo>
                  <a:pt x="1129662" y="1129875"/>
                  <a:pt x="1137842" y="1131730"/>
                  <a:pt x="1168400" y="1168400"/>
                </a:cubicBezTo>
                <a:cubicBezTo>
                  <a:pt x="1268318" y="1288301"/>
                  <a:pt x="1130130" y="1130044"/>
                  <a:pt x="1206500" y="1244600"/>
                </a:cubicBezTo>
                <a:cubicBezTo>
                  <a:pt x="1226057" y="1273936"/>
                  <a:pt x="1254587" y="1289358"/>
                  <a:pt x="1282700" y="1308100"/>
                </a:cubicBezTo>
                <a:cubicBezTo>
                  <a:pt x="1329267" y="1377950"/>
                  <a:pt x="1282700" y="1318683"/>
                  <a:pt x="1346200" y="1371600"/>
                </a:cubicBezTo>
                <a:cubicBezTo>
                  <a:pt x="1443986" y="1453088"/>
                  <a:pt x="1327805" y="1372037"/>
                  <a:pt x="1422400" y="1435100"/>
                </a:cubicBezTo>
                <a:cubicBezTo>
                  <a:pt x="1490133" y="1536700"/>
                  <a:pt x="1401233" y="1413933"/>
                  <a:pt x="1485900" y="1498600"/>
                </a:cubicBezTo>
                <a:cubicBezTo>
                  <a:pt x="1496693" y="1509393"/>
                  <a:pt x="1501529" y="1524974"/>
                  <a:pt x="1511300" y="1536700"/>
                </a:cubicBezTo>
                <a:cubicBezTo>
                  <a:pt x="1531362" y="1560775"/>
                  <a:pt x="1558957" y="1585929"/>
                  <a:pt x="1587500" y="1600200"/>
                </a:cubicBezTo>
                <a:cubicBezTo>
                  <a:pt x="1599474" y="1606187"/>
                  <a:pt x="1612900" y="1608667"/>
                  <a:pt x="1625600" y="1612900"/>
                </a:cubicBezTo>
                <a:lnTo>
                  <a:pt x="2133600" y="1600200"/>
                </a:lnTo>
                <a:cubicBezTo>
                  <a:pt x="2163948" y="1596901"/>
                  <a:pt x="2209800" y="1549400"/>
                  <a:pt x="2209800" y="1549400"/>
                </a:cubicBezTo>
                <a:cubicBezTo>
                  <a:pt x="2260550" y="1473275"/>
                  <a:pt x="2203259" y="1547432"/>
                  <a:pt x="2298700" y="1473200"/>
                </a:cubicBezTo>
                <a:cubicBezTo>
                  <a:pt x="2317603" y="1458498"/>
                  <a:pt x="2331478" y="1438169"/>
                  <a:pt x="2349500" y="1422400"/>
                </a:cubicBezTo>
                <a:cubicBezTo>
                  <a:pt x="2365430" y="1408462"/>
                  <a:pt x="2384370" y="1398238"/>
                  <a:pt x="2400300" y="1384300"/>
                </a:cubicBezTo>
                <a:cubicBezTo>
                  <a:pt x="2418322" y="1368531"/>
                  <a:pt x="2432918" y="1349085"/>
                  <a:pt x="2451100" y="1333500"/>
                </a:cubicBezTo>
                <a:cubicBezTo>
                  <a:pt x="2462689" y="1323567"/>
                  <a:pt x="2477474" y="1317871"/>
                  <a:pt x="2489200" y="1308100"/>
                </a:cubicBezTo>
                <a:cubicBezTo>
                  <a:pt x="2586986" y="1226612"/>
                  <a:pt x="2470805" y="1307663"/>
                  <a:pt x="2565400" y="1244600"/>
                </a:cubicBezTo>
                <a:cubicBezTo>
                  <a:pt x="2611967" y="1174750"/>
                  <a:pt x="2565400" y="1234017"/>
                  <a:pt x="2628900" y="1181100"/>
                </a:cubicBezTo>
                <a:cubicBezTo>
                  <a:pt x="2642698" y="1169602"/>
                  <a:pt x="2652823" y="1154027"/>
                  <a:pt x="2667000" y="1143000"/>
                </a:cubicBezTo>
                <a:cubicBezTo>
                  <a:pt x="2691097" y="1124258"/>
                  <a:pt x="2721614" y="1113786"/>
                  <a:pt x="2743200" y="1092200"/>
                </a:cubicBezTo>
                <a:cubicBezTo>
                  <a:pt x="2768600" y="1066800"/>
                  <a:pt x="2789512" y="1035925"/>
                  <a:pt x="2819400" y="1016000"/>
                </a:cubicBezTo>
                <a:cubicBezTo>
                  <a:pt x="2832100" y="1007533"/>
                  <a:pt x="2846092" y="1000741"/>
                  <a:pt x="2857500" y="990600"/>
                </a:cubicBezTo>
                <a:cubicBezTo>
                  <a:pt x="2884348" y="966735"/>
                  <a:pt x="2899622" y="925759"/>
                  <a:pt x="2933700" y="914400"/>
                </a:cubicBezTo>
                <a:lnTo>
                  <a:pt x="3048000" y="876300"/>
                </a:lnTo>
                <a:lnTo>
                  <a:pt x="3086100" y="863600"/>
                </a:lnTo>
                <a:cubicBezTo>
                  <a:pt x="3107267" y="867833"/>
                  <a:pt x="3130858" y="865590"/>
                  <a:pt x="3149600" y="876300"/>
                </a:cubicBezTo>
                <a:cubicBezTo>
                  <a:pt x="3162852" y="883873"/>
                  <a:pt x="3163081" y="904865"/>
                  <a:pt x="3175000" y="914400"/>
                </a:cubicBezTo>
                <a:cubicBezTo>
                  <a:pt x="3185453" y="922763"/>
                  <a:pt x="3200400" y="922867"/>
                  <a:pt x="3213100" y="927100"/>
                </a:cubicBezTo>
                <a:cubicBezTo>
                  <a:pt x="3334643" y="1048643"/>
                  <a:pt x="3190382" y="893022"/>
                  <a:pt x="3263900" y="1003300"/>
                </a:cubicBezTo>
                <a:cubicBezTo>
                  <a:pt x="3273863" y="1018244"/>
                  <a:pt x="3289300" y="1028700"/>
                  <a:pt x="3302000" y="1041400"/>
                </a:cubicBezTo>
                <a:cubicBezTo>
                  <a:pt x="3310467" y="1066800"/>
                  <a:pt x="3312548" y="1095323"/>
                  <a:pt x="3327400" y="1117600"/>
                </a:cubicBezTo>
                <a:cubicBezTo>
                  <a:pt x="3344333" y="1143000"/>
                  <a:pt x="3368547" y="1164840"/>
                  <a:pt x="3378200" y="1193800"/>
                </a:cubicBezTo>
                <a:cubicBezTo>
                  <a:pt x="3382433" y="1206500"/>
                  <a:pt x="3387222" y="1219028"/>
                  <a:pt x="3390900" y="1231900"/>
                </a:cubicBezTo>
                <a:cubicBezTo>
                  <a:pt x="3395695" y="1248683"/>
                  <a:pt x="3393918" y="1268177"/>
                  <a:pt x="3403600" y="1282700"/>
                </a:cubicBezTo>
                <a:cubicBezTo>
                  <a:pt x="3412067" y="1295400"/>
                  <a:pt x="3429000" y="1299633"/>
                  <a:pt x="3441700" y="1308100"/>
                </a:cubicBezTo>
                <a:cubicBezTo>
                  <a:pt x="3450167" y="1333500"/>
                  <a:pt x="3448168" y="1365368"/>
                  <a:pt x="3467100" y="1384300"/>
                </a:cubicBezTo>
                <a:cubicBezTo>
                  <a:pt x="3479800" y="1397000"/>
                  <a:pt x="3494173" y="1408223"/>
                  <a:pt x="3505200" y="1422400"/>
                </a:cubicBezTo>
                <a:cubicBezTo>
                  <a:pt x="3523942" y="1446497"/>
                  <a:pt x="3534414" y="1477014"/>
                  <a:pt x="3556000" y="1498600"/>
                </a:cubicBezTo>
                <a:cubicBezTo>
                  <a:pt x="3667310" y="1609910"/>
                  <a:pt x="3526112" y="1473693"/>
                  <a:pt x="3632200" y="1562100"/>
                </a:cubicBezTo>
                <a:cubicBezTo>
                  <a:pt x="3734139" y="1647049"/>
                  <a:pt x="3583539" y="1547297"/>
                  <a:pt x="3746500" y="1651000"/>
                </a:cubicBezTo>
                <a:cubicBezTo>
                  <a:pt x="3767325" y="1664252"/>
                  <a:pt x="3785564" y="1685609"/>
                  <a:pt x="3810000" y="1689100"/>
                </a:cubicBezTo>
                <a:lnTo>
                  <a:pt x="3898900" y="1701800"/>
                </a:lnTo>
                <a:cubicBezTo>
                  <a:pt x="3992033" y="1697567"/>
                  <a:pt x="4085735" y="1700208"/>
                  <a:pt x="4178300" y="1689100"/>
                </a:cubicBezTo>
                <a:cubicBezTo>
                  <a:pt x="4193455" y="1687281"/>
                  <a:pt x="4202748" y="1670526"/>
                  <a:pt x="4216400" y="1663700"/>
                </a:cubicBezTo>
                <a:cubicBezTo>
                  <a:pt x="4228374" y="1657713"/>
                  <a:pt x="4241800" y="1655233"/>
                  <a:pt x="4254500" y="1651000"/>
                </a:cubicBezTo>
                <a:lnTo>
                  <a:pt x="4330700" y="1574800"/>
                </a:lnTo>
                <a:cubicBezTo>
                  <a:pt x="4343400" y="1562100"/>
                  <a:pt x="4353856" y="1546663"/>
                  <a:pt x="4368800" y="1536700"/>
                </a:cubicBezTo>
                <a:lnTo>
                  <a:pt x="4406900" y="1511300"/>
                </a:lnTo>
                <a:cubicBezTo>
                  <a:pt x="4497664" y="1375154"/>
                  <a:pt x="4356317" y="1581779"/>
                  <a:pt x="4470400" y="1435100"/>
                </a:cubicBezTo>
                <a:cubicBezTo>
                  <a:pt x="4550182" y="1332523"/>
                  <a:pt x="4485542" y="1382672"/>
                  <a:pt x="4559300" y="1333500"/>
                </a:cubicBezTo>
                <a:cubicBezTo>
                  <a:pt x="4611639" y="1254991"/>
                  <a:pt x="4553527" y="1331576"/>
                  <a:pt x="4622800" y="1270000"/>
                </a:cubicBezTo>
                <a:cubicBezTo>
                  <a:pt x="4649648" y="1246135"/>
                  <a:pt x="4673600" y="1219200"/>
                  <a:pt x="4699000" y="1193800"/>
                </a:cubicBezTo>
                <a:lnTo>
                  <a:pt x="4737100" y="1155700"/>
                </a:lnTo>
                <a:lnTo>
                  <a:pt x="4813300" y="1079500"/>
                </a:lnTo>
                <a:lnTo>
                  <a:pt x="4851400" y="1041400"/>
                </a:lnTo>
                <a:cubicBezTo>
                  <a:pt x="4855633" y="1028700"/>
                  <a:pt x="4858113" y="1015274"/>
                  <a:pt x="4864100" y="1003300"/>
                </a:cubicBezTo>
                <a:cubicBezTo>
                  <a:pt x="4881781" y="967937"/>
                  <a:pt x="4899513" y="955187"/>
                  <a:pt x="4927600" y="927100"/>
                </a:cubicBezTo>
                <a:cubicBezTo>
                  <a:pt x="4949919" y="860143"/>
                  <a:pt x="4925549" y="914321"/>
                  <a:pt x="4978400" y="850900"/>
                </a:cubicBezTo>
                <a:cubicBezTo>
                  <a:pt x="4988171" y="839174"/>
                  <a:pt x="4993007" y="823593"/>
                  <a:pt x="5003800" y="812800"/>
                </a:cubicBezTo>
                <a:cubicBezTo>
                  <a:pt x="5077178" y="739422"/>
                  <a:pt x="5007180" y="842925"/>
                  <a:pt x="5080000" y="749300"/>
                </a:cubicBezTo>
                <a:cubicBezTo>
                  <a:pt x="5132170" y="682224"/>
                  <a:pt x="5114270" y="680525"/>
                  <a:pt x="5168900" y="635000"/>
                </a:cubicBezTo>
                <a:cubicBezTo>
                  <a:pt x="5180626" y="625229"/>
                  <a:pt x="5195274" y="619371"/>
                  <a:pt x="5207000" y="609600"/>
                </a:cubicBezTo>
                <a:cubicBezTo>
                  <a:pt x="5220798" y="598102"/>
                  <a:pt x="5229400" y="580222"/>
                  <a:pt x="5245100" y="571500"/>
                </a:cubicBezTo>
                <a:cubicBezTo>
                  <a:pt x="5268505" y="558497"/>
                  <a:pt x="5321300" y="546100"/>
                  <a:pt x="5321300" y="546100"/>
                </a:cubicBezTo>
                <a:cubicBezTo>
                  <a:pt x="5507567" y="550333"/>
                  <a:pt x="5694486" y="542660"/>
                  <a:pt x="5880100" y="558800"/>
                </a:cubicBezTo>
                <a:cubicBezTo>
                  <a:pt x="5895306" y="560122"/>
                  <a:pt x="5894013" y="586849"/>
                  <a:pt x="5905500" y="596900"/>
                </a:cubicBezTo>
                <a:cubicBezTo>
                  <a:pt x="5928474" y="617002"/>
                  <a:pt x="5960114" y="626114"/>
                  <a:pt x="5981700" y="647700"/>
                </a:cubicBezTo>
                <a:cubicBezTo>
                  <a:pt x="6030593" y="696593"/>
                  <a:pt x="6004856" y="675837"/>
                  <a:pt x="6057900" y="711200"/>
                </a:cubicBezTo>
                <a:cubicBezTo>
                  <a:pt x="6066367" y="723900"/>
                  <a:pt x="6071955" y="739089"/>
                  <a:pt x="6083300" y="749300"/>
                </a:cubicBezTo>
                <a:cubicBezTo>
                  <a:pt x="6128308" y="789807"/>
                  <a:pt x="6208096" y="840964"/>
                  <a:pt x="6261100" y="876300"/>
                </a:cubicBezTo>
                <a:cubicBezTo>
                  <a:pt x="6273800" y="884767"/>
                  <a:pt x="6288407" y="890907"/>
                  <a:pt x="6299200" y="901700"/>
                </a:cubicBezTo>
                <a:cubicBezTo>
                  <a:pt x="6311900" y="914400"/>
                  <a:pt x="6323123" y="928773"/>
                  <a:pt x="6337300" y="939800"/>
                </a:cubicBezTo>
                <a:cubicBezTo>
                  <a:pt x="6361397" y="958542"/>
                  <a:pt x="6413500" y="990600"/>
                  <a:pt x="6413500" y="990600"/>
                </a:cubicBezTo>
                <a:cubicBezTo>
                  <a:pt x="6421967" y="1003300"/>
                  <a:pt x="6427413" y="1018649"/>
                  <a:pt x="6438900" y="1028700"/>
                </a:cubicBezTo>
                <a:cubicBezTo>
                  <a:pt x="6461874" y="1048802"/>
                  <a:pt x="6489700" y="1062567"/>
                  <a:pt x="6515100" y="1079500"/>
                </a:cubicBezTo>
                <a:cubicBezTo>
                  <a:pt x="6527800" y="1087967"/>
                  <a:pt x="6542407" y="1094107"/>
                  <a:pt x="6553200" y="1104900"/>
                </a:cubicBezTo>
                <a:lnTo>
                  <a:pt x="6667500" y="1219200"/>
                </a:lnTo>
                <a:cubicBezTo>
                  <a:pt x="6680200" y="1231900"/>
                  <a:pt x="6695637" y="1242356"/>
                  <a:pt x="6705600" y="1257300"/>
                </a:cubicBezTo>
                <a:cubicBezTo>
                  <a:pt x="6739467" y="1308100"/>
                  <a:pt x="6718300" y="1286933"/>
                  <a:pt x="6769100" y="1320800"/>
                </a:cubicBezTo>
                <a:cubicBezTo>
                  <a:pt x="6777567" y="1337733"/>
                  <a:pt x="6787469" y="1354022"/>
                  <a:pt x="6794500" y="1371600"/>
                </a:cubicBezTo>
                <a:cubicBezTo>
                  <a:pt x="6804444" y="1396459"/>
                  <a:pt x="6800968" y="1428868"/>
                  <a:pt x="6819900" y="1447800"/>
                </a:cubicBezTo>
                <a:lnTo>
                  <a:pt x="6908800" y="1536700"/>
                </a:lnTo>
                <a:cubicBezTo>
                  <a:pt x="6921500" y="1549400"/>
                  <a:pt x="6929861" y="1569120"/>
                  <a:pt x="6946900" y="1574800"/>
                </a:cubicBezTo>
                <a:cubicBezTo>
                  <a:pt x="6989644" y="1589048"/>
                  <a:pt x="6991858" y="1587791"/>
                  <a:pt x="7035800" y="1612900"/>
                </a:cubicBezTo>
                <a:cubicBezTo>
                  <a:pt x="7061799" y="1627756"/>
                  <a:pt x="7102894" y="1660045"/>
                  <a:pt x="7124700" y="1676400"/>
                </a:cubicBezTo>
                <a:cubicBezTo>
                  <a:pt x="7255933" y="1672167"/>
                  <a:pt x="7387948" y="1678609"/>
                  <a:pt x="7518400" y="1663700"/>
                </a:cubicBezTo>
                <a:cubicBezTo>
                  <a:pt x="7539430" y="1661297"/>
                  <a:pt x="7550697" y="1635879"/>
                  <a:pt x="7569200" y="1625600"/>
                </a:cubicBezTo>
                <a:cubicBezTo>
                  <a:pt x="7589128" y="1614529"/>
                  <a:pt x="7611533" y="1608667"/>
                  <a:pt x="7632700" y="1600200"/>
                </a:cubicBezTo>
                <a:cubicBezTo>
                  <a:pt x="7785331" y="1447569"/>
                  <a:pt x="7605549" y="1620709"/>
                  <a:pt x="7721600" y="1524000"/>
                </a:cubicBezTo>
                <a:cubicBezTo>
                  <a:pt x="7735398" y="1512502"/>
                  <a:pt x="7745902" y="1497398"/>
                  <a:pt x="7759700" y="1485900"/>
                </a:cubicBezTo>
                <a:cubicBezTo>
                  <a:pt x="7771426" y="1476129"/>
                  <a:pt x="7787007" y="1471293"/>
                  <a:pt x="7797800" y="1460500"/>
                </a:cubicBezTo>
                <a:cubicBezTo>
                  <a:pt x="7812767" y="1445533"/>
                  <a:pt x="7822125" y="1425771"/>
                  <a:pt x="7835900" y="1409700"/>
                </a:cubicBezTo>
                <a:cubicBezTo>
                  <a:pt x="7847589" y="1396063"/>
                  <a:pt x="7863561" y="1386215"/>
                  <a:pt x="7874000" y="1371600"/>
                </a:cubicBezTo>
                <a:cubicBezTo>
                  <a:pt x="7885004" y="1356194"/>
                  <a:pt x="7889366" y="1336854"/>
                  <a:pt x="7899400" y="1320800"/>
                </a:cubicBezTo>
                <a:cubicBezTo>
                  <a:pt x="7913782" y="1297789"/>
                  <a:pt x="7949466" y="1258767"/>
                  <a:pt x="7962900" y="1231900"/>
                </a:cubicBezTo>
                <a:cubicBezTo>
                  <a:pt x="7968887" y="1219926"/>
                  <a:pt x="7971922" y="1206672"/>
                  <a:pt x="7975600" y="1193800"/>
                </a:cubicBezTo>
                <a:cubicBezTo>
                  <a:pt x="7980395" y="1177017"/>
                  <a:pt x="7980494" y="1158612"/>
                  <a:pt x="7988300" y="1143000"/>
                </a:cubicBezTo>
                <a:cubicBezTo>
                  <a:pt x="8001952" y="1115696"/>
                  <a:pt x="8022167" y="1092200"/>
                  <a:pt x="8039100" y="1066800"/>
                </a:cubicBezTo>
                <a:cubicBezTo>
                  <a:pt x="8121679" y="942932"/>
                  <a:pt x="7992331" y="1135427"/>
                  <a:pt x="8102600" y="977900"/>
                </a:cubicBezTo>
                <a:cubicBezTo>
                  <a:pt x="8120106" y="952891"/>
                  <a:pt x="8136467" y="927100"/>
                  <a:pt x="8153400" y="901700"/>
                </a:cubicBezTo>
                <a:lnTo>
                  <a:pt x="8204200" y="825500"/>
                </a:lnTo>
                <a:cubicBezTo>
                  <a:pt x="8212667" y="812800"/>
                  <a:pt x="8217389" y="796558"/>
                  <a:pt x="8229600" y="787400"/>
                </a:cubicBezTo>
                <a:lnTo>
                  <a:pt x="8280400" y="749300"/>
                </a:lnTo>
                <a:cubicBezTo>
                  <a:pt x="8294814" y="720472"/>
                  <a:pt x="8309659" y="685531"/>
                  <a:pt x="8331200" y="660400"/>
                </a:cubicBezTo>
                <a:cubicBezTo>
                  <a:pt x="8346785" y="642218"/>
                  <a:pt x="8363818" y="625185"/>
                  <a:pt x="8382000" y="609600"/>
                </a:cubicBezTo>
                <a:cubicBezTo>
                  <a:pt x="8445313" y="555332"/>
                  <a:pt x="8397224" y="617239"/>
                  <a:pt x="8458200" y="546100"/>
                </a:cubicBezTo>
                <a:cubicBezTo>
                  <a:pt x="8471975" y="530029"/>
                  <a:pt x="8484162" y="512640"/>
                  <a:pt x="8496300" y="495300"/>
                </a:cubicBezTo>
                <a:cubicBezTo>
                  <a:pt x="8513806" y="470291"/>
                  <a:pt x="8525514" y="440686"/>
                  <a:pt x="8547100" y="419100"/>
                </a:cubicBezTo>
                <a:cubicBezTo>
                  <a:pt x="8658410" y="307790"/>
                  <a:pt x="8522193" y="448988"/>
                  <a:pt x="8610600" y="342900"/>
                </a:cubicBezTo>
                <a:cubicBezTo>
                  <a:pt x="8622098" y="329102"/>
                  <a:pt x="8637202" y="318598"/>
                  <a:pt x="8648700" y="304800"/>
                </a:cubicBezTo>
                <a:cubicBezTo>
                  <a:pt x="8658471" y="293074"/>
                  <a:pt x="8663889" y="278045"/>
                  <a:pt x="8674100" y="266700"/>
                </a:cubicBezTo>
                <a:cubicBezTo>
                  <a:pt x="8720018" y="215680"/>
                  <a:pt x="8890000" y="66918"/>
                  <a:pt x="8890000" y="12700"/>
                </a:cubicBezTo>
                <a:lnTo>
                  <a:pt x="8890000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8EE6808B-8B90-4A8A-9E67-37D72FF39556}"/>
              </a:ext>
            </a:extLst>
          </p:cNvPr>
          <p:cNvSpPr/>
          <p:nvPr/>
        </p:nvSpPr>
        <p:spPr>
          <a:xfrm>
            <a:off x="600075" y="2479020"/>
            <a:ext cx="1600200" cy="889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welkom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75D13BC-F838-4B4E-A984-044A46318D08}"/>
              </a:ext>
            </a:extLst>
          </p:cNvPr>
          <p:cNvSpPr/>
          <p:nvPr/>
        </p:nvSpPr>
        <p:spPr>
          <a:xfrm>
            <a:off x="1968500" y="4532312"/>
            <a:ext cx="2057400" cy="863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Luisteren naar info 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075066AF-B9FF-4B5C-B2CD-BD73B5A2254F}"/>
              </a:ext>
            </a:extLst>
          </p:cNvPr>
          <p:cNvSpPr/>
          <p:nvPr/>
        </p:nvSpPr>
        <p:spPr>
          <a:xfrm>
            <a:off x="3238500" y="2581552"/>
            <a:ext cx="2057400" cy="863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Eigen mening geven 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60E8F1D9-9654-40E8-84FD-0A3C46553725}"/>
              </a:ext>
            </a:extLst>
          </p:cNvPr>
          <p:cNvSpPr/>
          <p:nvPr/>
        </p:nvSpPr>
        <p:spPr>
          <a:xfrm>
            <a:off x="5638800" y="4066796"/>
            <a:ext cx="2057400" cy="863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In gesprek met groep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8F014090-E4C3-468E-B540-25DED479121D}"/>
              </a:ext>
            </a:extLst>
          </p:cNvPr>
          <p:cNvSpPr/>
          <p:nvPr/>
        </p:nvSpPr>
        <p:spPr>
          <a:xfrm>
            <a:off x="6527800" y="2364444"/>
            <a:ext cx="2057400" cy="863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Afspraken voor vervolg maken 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838E3B25-4B8D-400C-980C-76B342583CC6}"/>
              </a:ext>
            </a:extLst>
          </p:cNvPr>
          <p:cNvSpPr/>
          <p:nvPr/>
        </p:nvSpPr>
        <p:spPr>
          <a:xfrm>
            <a:off x="9004300" y="3910668"/>
            <a:ext cx="2057400" cy="863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Afronden 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28D3D954-4367-4C34-BBBF-0BF242225700}"/>
              </a:ext>
            </a:extLst>
          </p:cNvPr>
          <p:cNvSpPr/>
          <p:nvPr/>
        </p:nvSpPr>
        <p:spPr>
          <a:xfrm>
            <a:off x="10052050" y="1932644"/>
            <a:ext cx="2057400" cy="863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Energieke afsluiting</a:t>
            </a:r>
          </a:p>
        </p:txBody>
      </p:sp>
    </p:spTree>
    <p:extLst>
      <p:ext uri="{BB962C8B-B14F-4D97-AF65-F5344CB8AC3E}">
        <p14:creationId xmlns:p14="http://schemas.microsoft.com/office/powerpoint/2010/main" val="19676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9BDA2-F470-4070-8BEA-7B46322BF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r>
              <a:rPr lang="nl-NL"/>
              <a:t>Waarom actieve werkvormen? </a:t>
            </a:r>
          </a:p>
        </p:txBody>
      </p:sp>
      <p:pic>
        <p:nvPicPr>
          <p:cNvPr id="2050" name="Picture 2" descr="Leerpiramide van Bales (Sousa) - Leer.tips">
            <a:extLst>
              <a:ext uri="{FF2B5EF4-FFF2-40B4-BE49-F238E27FC236}">
                <a16:creationId xmlns:a16="http://schemas.microsoft.com/office/drawing/2014/main" id="{7326ADB1-A6ED-484A-866D-E107CAF7D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200298"/>
            <a:ext cx="8267700" cy="48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D87452C7-9233-4C1F-9E1F-F5D1E14DF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7711" y="1623645"/>
            <a:ext cx="5796094" cy="381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C533770-AD6F-4D54-9275-30DB5C1D3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282" y="1663117"/>
            <a:ext cx="5007339" cy="3811588"/>
          </a:xfrm>
        </p:spPr>
        <p:txBody>
          <a:bodyPr/>
          <a:lstStyle/>
          <a:p>
            <a:r>
              <a:rPr lang="nl-NL"/>
              <a:t>Pyramide van betrokkenheid (engagement) van Gideon </a:t>
            </a:r>
            <a:r>
              <a:rPr lang="nl-NL" err="1"/>
              <a:t>Rosenblatt</a:t>
            </a:r>
            <a:r>
              <a:rPr lang="nl-NL"/>
              <a:t> (2010)   </a:t>
            </a:r>
          </a:p>
          <a:p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416B1CA-3A8C-41BE-ACBC-04C85C472842}"/>
              </a:ext>
            </a:extLst>
          </p:cNvPr>
          <p:cNvSpPr txBox="1">
            <a:spLocks/>
          </p:cNvSpPr>
          <p:nvPr/>
        </p:nvSpPr>
        <p:spPr bwMode="auto">
          <a:xfrm>
            <a:off x="125745" y="4152529"/>
            <a:ext cx="66454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3F32A3-B69A-421E-8340-8D3FF5F44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82" y="-356845"/>
            <a:ext cx="6399911" cy="1600200"/>
          </a:xfrm>
        </p:spPr>
        <p:txBody>
          <a:bodyPr/>
          <a:lstStyle/>
          <a:p>
            <a:r>
              <a:rPr lang="nl-NL"/>
              <a:t>Betrokkenheid van de doelgroep</a:t>
            </a:r>
          </a:p>
        </p:txBody>
      </p:sp>
    </p:spTree>
    <p:extLst>
      <p:ext uri="{BB962C8B-B14F-4D97-AF65-F5344CB8AC3E}">
        <p14:creationId xmlns:p14="http://schemas.microsoft.com/office/powerpoint/2010/main" val="33186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461481" y="236698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rgbClr val="B8A1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IBS De Community Verbonden </a:t>
            </a:r>
            <a:endParaRPr kumimoji="0" lang="nl-NL" sz="4400" b="0" i="0" u="none" strike="noStrike" kern="1200" cap="none" spc="0" normalizeH="0" baseline="0" noProof="0">
              <a:ln>
                <a:noFill/>
              </a:ln>
              <a:solidFill>
                <a:srgbClr val="B8A1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Thema</a:t>
            </a:r>
          </a:p>
          <a:p>
            <a:pPr fontAlgn="base">
              <a:buFont typeface="Wingdings" panose="05000000000000000000" pitchFamily="2" charset="2"/>
              <a:buChar char="ü"/>
              <a:defRPr/>
            </a:pPr>
            <a:r>
              <a:rPr lang="nl-NL" sz="1200" b="1" dirty="0">
                <a:solidFill>
                  <a:srgbClr val="000000"/>
                </a:solidFill>
                <a:latin typeface="Arial" panose="020B0604020202020204" pitchFamily="34" charset="0"/>
              </a:rPr>
              <a:t>Projectmanagement;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Research; 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Communicatie;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Gedragsbeïnvloeding;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Groepsdynamica; 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0006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base">
              <a:buFont typeface="Wingdings" panose="05000000000000000000" pitchFamily="2" charset="2"/>
              <a:buChar char="ü"/>
              <a:defRPr/>
            </a:pPr>
            <a:r>
              <a:rPr lang="nl-NL" sz="1200" b="1" dirty="0">
                <a:solidFill>
                  <a:srgbClr val="000000"/>
                </a:solidFill>
                <a:latin typeface="Arial" panose="020B0604020202020204" pitchFamily="34" charset="0"/>
              </a:rPr>
              <a:t>Samenwerken.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2566539" y="3888207"/>
            <a:ext cx="3822007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Begrippen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Community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Projectfasering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PDCA-cyclus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799275"/>
              </p:ext>
            </p:extLst>
          </p:nvPr>
        </p:nvGraphicFramePr>
        <p:xfrm>
          <a:off x="1382505" y="609423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 dirty="0">
                          <a:solidFill>
                            <a:schemeClr val="bg2"/>
                          </a:solidFill>
                        </a:rPr>
                        <a:t>Week 1</a:t>
                      </a:r>
                      <a:endParaRPr lang="nl-NL" sz="1200" b="0" kern="1200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  <a:endParaRPr lang="nl-NL" sz="1200" b="1" kern="120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1485192" y="3933195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Kennistoets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​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nl-NL" sz="1200" dirty="0">
                <a:solidFill>
                  <a:srgbClr val="000000"/>
                </a:solidFill>
                <a:latin typeface="Arial" panose="020B0604020202020204" pitchFamily="34" charset="0"/>
              </a:rPr>
              <a:t>Projectverslag 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STARR reflectie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  <p:pic>
        <p:nvPicPr>
          <p:cNvPr id="3" name="Graphic 2" descr="Badge silhouet">
            <a:extLst>
              <a:ext uri="{FF2B5EF4-FFF2-40B4-BE49-F238E27FC236}">
                <a16:creationId xmlns:a16="http://schemas.microsoft.com/office/drawing/2014/main" id="{9AD9B3E6-49BE-4D27-8248-1EA73E7C0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9008" y="1508082"/>
            <a:ext cx="914400" cy="91440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CA0E2AA-6B34-4C25-A205-F196F08116EF}"/>
              </a:ext>
            </a:extLst>
          </p:cNvPr>
          <p:cNvSpPr txBox="1"/>
          <p:nvPr/>
        </p:nvSpPr>
        <p:spPr>
          <a:xfrm>
            <a:off x="1382505" y="1872420"/>
            <a:ext cx="112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Leerjaar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F0CBFD-C48C-4439-A7A4-D210F1CFC1DE}"/>
              </a:ext>
            </a:extLst>
          </p:cNvPr>
          <p:cNvSpPr txBox="1"/>
          <p:nvPr/>
        </p:nvSpPr>
        <p:spPr>
          <a:xfrm>
            <a:off x="1382505" y="2639440"/>
            <a:ext cx="19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Periode </a:t>
            </a:r>
          </a:p>
        </p:txBody>
      </p:sp>
      <p:pic>
        <p:nvPicPr>
          <p:cNvPr id="15" name="Graphic 14" descr="Badge 3 silhouet">
            <a:extLst>
              <a:ext uri="{FF2B5EF4-FFF2-40B4-BE49-F238E27FC236}">
                <a16:creationId xmlns:a16="http://schemas.microsoft.com/office/drawing/2014/main" id="{62254C60-4AE4-4290-BB00-1F0EE2B788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1974" y="24146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45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4539B-5B30-43B0-9E25-E744A879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Actieve werkvormen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617628A-85AD-4937-B2DB-BCACE859E2E0}"/>
              </a:ext>
            </a:extLst>
          </p:cNvPr>
          <p:cNvSpPr txBox="1"/>
          <p:nvPr/>
        </p:nvSpPr>
        <p:spPr>
          <a:xfrm>
            <a:off x="838200" y="1415724"/>
            <a:ext cx="6102350" cy="4026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Kennismaken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Uitwisselen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Kennisoverdracht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informeren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Discussiëren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Beslissen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Brainstormen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Energizer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Planvorming en strategie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Evaluatie en reflectie </a:t>
            </a:r>
          </a:p>
        </p:txBody>
      </p:sp>
      <p:pic>
        <p:nvPicPr>
          <p:cNvPr id="6" name="Picture 2" descr="Het Groot Werkvormenboek 1 en 2 - 101werkvormen.nl">
            <a:extLst>
              <a:ext uri="{FF2B5EF4-FFF2-40B4-BE49-F238E27FC236}">
                <a16:creationId xmlns:a16="http://schemas.microsoft.com/office/drawing/2014/main" id="{0FED0DD2-51E4-47DB-9263-12F12DC7F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33"/>
          <a:stretch/>
        </p:blipFill>
        <p:spPr bwMode="auto">
          <a:xfrm>
            <a:off x="7289800" y="885825"/>
            <a:ext cx="44831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19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E032D-E329-40F1-BA97-BA17900E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Communicatieplan van de Bijeenkomst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2342559-7E59-4AD6-B535-E2918827C88F}"/>
              </a:ext>
            </a:extLst>
          </p:cNvPr>
          <p:cNvSpPr txBox="1"/>
          <p:nvPr/>
        </p:nvSpPr>
        <p:spPr>
          <a:xfrm>
            <a:off x="838199" y="2244686"/>
            <a:ext cx="103778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Er is communicatieplan gemaakt voor de activiteit met daarin een planning, subdoelen en diverse middelen die worden ingezet.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Er is op basis van de verzamelde gegevens over de doelgroep een passende manier gekozen om hen te bereiken.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Er is een gepaste, </a:t>
            </a:r>
            <a:r>
              <a:rPr lang="nl-NL" sz="2000" b="1" dirty="0"/>
              <a:t>digitale</a:t>
            </a:r>
            <a:r>
              <a:rPr lang="nl-NL" sz="2000" dirty="0"/>
              <a:t> uitnodiging voor de bijeenkomst gemaakt.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000" dirty="0"/>
              <a:t>Er is een </a:t>
            </a:r>
            <a:r>
              <a:rPr lang="nl-NL" sz="2000" b="1" dirty="0"/>
              <a:t>platform gekozen </a:t>
            </a:r>
            <a:r>
              <a:rPr lang="nl-NL" sz="2000" dirty="0"/>
              <a:t>om de doelgroep te bereiken voor de activiteit en voor erna.</a:t>
            </a:r>
          </a:p>
        </p:txBody>
      </p:sp>
    </p:spTree>
    <p:extLst>
      <p:ext uri="{BB962C8B-B14F-4D97-AF65-F5344CB8AC3E}">
        <p14:creationId xmlns:p14="http://schemas.microsoft.com/office/powerpoint/2010/main" val="25235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4539B-5B30-43B0-9E25-E744A879F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Communicatiemodellen</a:t>
            </a:r>
          </a:p>
        </p:txBody>
      </p:sp>
      <p:pic>
        <p:nvPicPr>
          <p:cNvPr id="2050" name="Picture 2" descr="The AIDA model and how to apply it in the real world - examples and tips">
            <a:extLst>
              <a:ext uri="{FF2B5EF4-FFF2-40B4-BE49-F238E27FC236}">
                <a16:creationId xmlns:a16="http://schemas.microsoft.com/office/drawing/2014/main" id="{5C219508-F7E4-4D91-A429-7F06680D8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5687" r="4685" b="9952"/>
          <a:stretch/>
        </p:blipFill>
        <p:spPr bwMode="auto">
          <a:xfrm>
            <a:off x="636608" y="2106592"/>
            <a:ext cx="3831220" cy="30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7">
            <a:extLst>
              <a:ext uri="{FF2B5EF4-FFF2-40B4-BE49-F238E27FC236}">
                <a16:creationId xmlns:a16="http://schemas.microsoft.com/office/drawing/2014/main" id="{075BDFFD-00E0-44EF-ACE4-26F0F817E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768" y="2223641"/>
            <a:ext cx="3347545" cy="3741033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DFD7221D-D219-4347-B6AD-7A6415183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424" y="1690688"/>
            <a:ext cx="2743200" cy="418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9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DA16333E-184A-4A75-8021-1605D9F350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437" y="5373662"/>
            <a:ext cx="3294993" cy="478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02755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14D35-D619-4D5A-9D0E-5D0DE487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 – no go</a:t>
            </a:r>
            <a:br>
              <a:rPr lang="nl-NL" dirty="0"/>
            </a:br>
            <a:r>
              <a:rPr lang="nl-NL" dirty="0"/>
              <a:t>Draaiboek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9ACAE0-E2C5-450D-B298-00A4FCB15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3200" dirty="0"/>
              <a:t>Vorm sluit aan bij de doelgroep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3200" dirty="0"/>
              <a:t>Programma sluit aan bij de doelgroep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3200" dirty="0"/>
              <a:t>Programma sluit aan bij doel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3200" dirty="0"/>
              <a:t>Randvoorwaarden goed geregeld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3200" dirty="0"/>
              <a:t>Organisatie van de bijeenkomst goed geregeld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BE51F0A-9848-4CF2-AC80-046459D9E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dirty="0"/>
              <a:t>Let op: dit gaat richting de opdrachtgever het draaiboek heeft een professionele uitstraling.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8437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F1C20A-9777-4A71-92E8-BB3184DC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Het projectverslag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E6AFE67-5EF2-482A-AAE2-13123CA44F67}"/>
              </a:ext>
            </a:extLst>
          </p:cNvPr>
          <p:cNvSpPr txBox="1"/>
          <p:nvPr/>
        </p:nvSpPr>
        <p:spPr>
          <a:xfrm>
            <a:off x="587829" y="1360714"/>
            <a:ext cx="685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Hou het beoordelingsformulier er bij!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Je kunt nu nog niet alle onderdelen invullen / beschrijven</a:t>
            </a:r>
          </a:p>
          <a:p>
            <a:pPr marL="342900" indent="-342900">
              <a:buAutoNum type="arabicPeriod"/>
            </a:pPr>
            <a:endParaRPr lang="nl-NL" dirty="0"/>
          </a:p>
          <a:p>
            <a:pPr marL="342900" indent="-342900">
              <a:buAutoNum type="arabicPeriod"/>
            </a:pPr>
            <a:r>
              <a:rPr lang="nl-NL" dirty="0"/>
              <a:t>Dit was de logica: </a:t>
            </a:r>
          </a:p>
          <a:p>
            <a:pPr marL="342900" indent="-3429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1EE9726-29B2-4856-A238-FE1DE782F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88" b="18478"/>
          <a:stretch/>
        </p:blipFill>
        <p:spPr>
          <a:xfrm>
            <a:off x="473500" y="2989247"/>
            <a:ext cx="10720159" cy="35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86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45ED8-A0E5-495B-9576-3E93B4C2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Aantal verslagen beschikbaar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419243-56BD-4B85-A95F-BF5EB4B1677C}"/>
              </a:ext>
            </a:extLst>
          </p:cNvPr>
          <p:cNvSpPr txBox="1"/>
          <p:nvPr/>
        </p:nvSpPr>
        <p:spPr>
          <a:xfrm>
            <a:off x="496957" y="1808634"/>
            <a:ext cx="947199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Hier liggen aantal verslagen van vorig jaar om even doorheen te bladeren. </a:t>
            </a:r>
          </a:p>
        </p:txBody>
      </p:sp>
    </p:spTree>
    <p:extLst>
      <p:ext uri="{BB962C8B-B14F-4D97-AF65-F5344CB8AC3E}">
        <p14:creationId xmlns:p14="http://schemas.microsoft.com/office/powerpoint/2010/main" val="2147231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2998DE-27BE-4351-A857-C2B0114C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</p:spPr>
        <p:txBody>
          <a:bodyPr anchor="t">
            <a:normAutofit/>
          </a:bodyPr>
          <a:lstStyle/>
          <a:p>
            <a:r>
              <a:rPr lang="nl-NL"/>
              <a:t>Afronden en doorkijkje naar volgende week!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7092A5F-DDDF-42D8-97FC-E0D885326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832749"/>
              </p:ext>
            </p:extLst>
          </p:nvPr>
        </p:nvGraphicFramePr>
        <p:xfrm>
          <a:off x="371476" y="1620440"/>
          <a:ext cx="11449053" cy="4831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7206">
                  <a:extLst>
                    <a:ext uri="{9D8B030D-6E8A-4147-A177-3AD203B41FA5}">
                      <a16:colId xmlns:a16="http://schemas.microsoft.com/office/drawing/2014/main" val="777205137"/>
                    </a:ext>
                  </a:extLst>
                </a:gridCol>
                <a:gridCol w="1016039">
                  <a:extLst>
                    <a:ext uri="{9D8B030D-6E8A-4147-A177-3AD203B41FA5}">
                      <a16:colId xmlns:a16="http://schemas.microsoft.com/office/drawing/2014/main" val="3710914983"/>
                    </a:ext>
                  </a:extLst>
                </a:gridCol>
                <a:gridCol w="2307645">
                  <a:extLst>
                    <a:ext uri="{9D8B030D-6E8A-4147-A177-3AD203B41FA5}">
                      <a16:colId xmlns:a16="http://schemas.microsoft.com/office/drawing/2014/main" val="75766511"/>
                    </a:ext>
                  </a:extLst>
                </a:gridCol>
                <a:gridCol w="2564296">
                  <a:extLst>
                    <a:ext uri="{9D8B030D-6E8A-4147-A177-3AD203B41FA5}">
                      <a16:colId xmlns:a16="http://schemas.microsoft.com/office/drawing/2014/main" val="1517132814"/>
                    </a:ext>
                  </a:extLst>
                </a:gridCol>
                <a:gridCol w="2395330">
                  <a:extLst>
                    <a:ext uri="{9D8B030D-6E8A-4147-A177-3AD203B41FA5}">
                      <a16:colId xmlns:a16="http://schemas.microsoft.com/office/drawing/2014/main" val="2142665562"/>
                    </a:ext>
                  </a:extLst>
                </a:gridCol>
                <a:gridCol w="2348537">
                  <a:extLst>
                    <a:ext uri="{9D8B030D-6E8A-4147-A177-3AD203B41FA5}">
                      <a16:colId xmlns:a16="http://schemas.microsoft.com/office/drawing/2014/main" val="1081281186"/>
                    </a:ext>
                  </a:extLst>
                </a:gridCol>
              </a:tblGrid>
              <a:tr h="3600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>
                          <a:effectLst/>
                        </a:rPr>
                        <a:t>week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5" marR="39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Doel / thema van de week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5" marR="39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dirty="0">
                          <a:effectLst/>
                        </a:rPr>
                        <a:t>Dinsdag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5" marR="39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Woensdag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5" marR="39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Donderdag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5" marR="39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>
                          <a:effectLst/>
                        </a:rPr>
                        <a:t>Vrijdag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5" marR="39205" marT="0" marB="0"/>
                </a:tc>
                <a:extLst>
                  <a:ext uri="{0D108BD9-81ED-4DB2-BD59-A6C34878D82A}">
                    <a16:rowId xmlns:a16="http://schemas.microsoft.com/office/drawing/2014/main" val="2742601375"/>
                  </a:ext>
                </a:extLst>
              </a:tr>
              <a:tr h="3601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>
                          <a:effectLst/>
                        </a:rPr>
                        <a:t>5</a:t>
                      </a:r>
                      <a:endParaRPr lang="nl-NL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>
                          <a:effectLst/>
                        </a:rPr>
                        <a:t>Maandag 14 maart </a:t>
                      </a:r>
                      <a:endParaRPr lang="nl-NL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>
                          <a:effectLst/>
                        </a:rPr>
                        <a:t> 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5" marR="39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>
                          <a:effectLst/>
                        </a:rPr>
                        <a:t> </a:t>
                      </a:r>
                      <a:endParaRPr lang="nl-NL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>
                          <a:effectLst/>
                        </a:rPr>
                        <a:t>Deadline LA 2 = zondag 13-3 </a:t>
                      </a:r>
                      <a:endParaRPr lang="nl-NL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>
                          <a:effectLst/>
                        </a:rPr>
                        <a:t> </a:t>
                      </a:r>
                      <a:endParaRPr lang="nl-NL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>
                          <a:effectLst/>
                        </a:rPr>
                        <a:t>Presentatie Begrippenlijst</a:t>
                      </a:r>
                      <a:endParaRPr lang="nl-NL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>
                          <a:effectLst/>
                        </a:rPr>
                        <a:t> </a:t>
                      </a:r>
                      <a:endParaRPr lang="nl-NL" sz="14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>
                          <a:effectLst/>
                        </a:rPr>
                        <a:t> </a:t>
                      </a:r>
                      <a:endParaRPr lang="nl-N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5" marR="39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1. Waar staan we en waar gaan we naar toe deze week. = Afronden van deze fase 2: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Waar zijn we, wat moet af zijn, wat gaan we hierna doen.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Begrippenlijst.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2. Communicatie; evaluatie Trainingsdag en extra uitleg/herhaling STARR reflectie n.a.v. </a:t>
                      </a:r>
                      <a:r>
                        <a:rPr lang="nl-NL" sz="1050" dirty="0" err="1">
                          <a:effectLst/>
                        </a:rPr>
                        <a:t>trainingsdag</a:t>
                      </a:r>
                      <a:r>
                        <a:rPr lang="nl-NL" sz="1050" dirty="0">
                          <a:effectLst/>
                        </a:rPr>
                        <a:t>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 3. Opstarten van de werving.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Vandaag en uiterlijk dinsdag alle tools voor de communicatie / werving deelnemers afmaken.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Uitleg en daarna aan de slag.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Waar zitten knelpunten? Op lijstje en ermee aan de slag. 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5" marR="39205" marT="0" marB="0"/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nl-NL" sz="1050" dirty="0">
                          <a:effectLst/>
                        </a:rPr>
                        <a:t>Werving bijeenkomst: Laatste dag om te werken aan tools en maken van afspraken: klaar? </a:t>
                      </a: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endParaRPr lang="nl-NL" sz="1050" dirty="0">
                        <a:effectLst/>
                      </a:endParaRPr>
                    </a:p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kumimoji="0" lang="nl-NL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64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Terug naar de inhoud: hoe staat het met het onderzoek naar de betrokken thema’s uit beoordelingsformulier.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 3. Groepen zelfstandig verder: contact (op pad of bellen) met opdrachtgever over de bijeenkomst, communicatie externen.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De uitrol van de werving voor de bijeenkomst.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Zelfstandig werken aan Projectverslag. 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 4. voor wie wil: extra uitleg over PDCA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5" marR="39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1. Communicatie; professioneel aan de slag met je deelnemers van de bijeenkomst; hoe doe je dat?  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2. Intro over Groepsdynamica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3. aan de slag: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- Projectplan aanvullen en zelfstandig werken.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- de acties voor de werving uitrollen.: nabellen, langsgaan etc.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 - praktische dingen voor live of online event bespreken per groep </a:t>
                      </a:r>
                      <a:endParaRPr lang="nl-N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05" marR="39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1. Aftrap van de dag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 2. Aandacht voor Projectverslag.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Alle groepen langs om te lezen en feedback te geven. </a:t>
                      </a:r>
                      <a:r>
                        <a:rPr lang="en-GB" sz="1050" dirty="0">
                          <a:effectLst/>
                        </a:rPr>
                        <a:t>Check p</a:t>
                      </a:r>
                      <a:r>
                        <a:rPr lang="en-US" sz="1050" dirty="0">
                          <a:effectLst/>
                        </a:rPr>
                        <a:t>re-</a:t>
                      </a:r>
                      <a:r>
                        <a:rPr lang="en-US" sz="1050" dirty="0" err="1">
                          <a:effectLst/>
                        </a:rPr>
                        <a:t>condities</a:t>
                      </a:r>
                      <a:r>
                        <a:rPr lang="en-US" sz="1050" dirty="0">
                          <a:effectLst/>
                        </a:rPr>
                        <a:t>!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3. FEEDBACK FRIENDS LA 2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3. EN  zelfstandig werken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- uitrollen werving 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- voorbereidingen bijeenkomst </a:t>
                      </a:r>
                      <a:endParaRPr lang="nl-NL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050" dirty="0">
                          <a:effectLst/>
                        </a:rPr>
                        <a:t>- Projectverslag. </a:t>
                      </a:r>
                      <a:endParaRPr lang="nl-NL" sz="1400" dirty="0">
                        <a:effectLst/>
                      </a:endParaRPr>
                    </a:p>
                  </a:txBody>
                  <a:tcPr marL="39205" marR="39205" marT="0" marB="0"/>
                </a:tc>
                <a:extLst>
                  <a:ext uri="{0D108BD9-81ED-4DB2-BD59-A6C34878D82A}">
                    <a16:rowId xmlns:a16="http://schemas.microsoft.com/office/drawing/2014/main" val="1302743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475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0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1" name="Arc 72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FA6F47-9EE3-48FA-A9A5-1992430D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chemeClr val="bg1"/>
                </a:solidFill>
              </a:rPr>
              <a:t>Succes, goed weekeinde en tot volgende week! </a:t>
            </a:r>
          </a:p>
        </p:txBody>
      </p:sp>
      <p:sp>
        <p:nvSpPr>
          <p:cNvPr id="1032" name="Oval 74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wens fijn weekend">
            <a:extLst>
              <a:ext uri="{FF2B5EF4-FFF2-40B4-BE49-F238E27FC236}">
                <a16:creationId xmlns:a16="http://schemas.microsoft.com/office/drawing/2014/main" id="{E32FDC39-9190-40CF-9213-41EB439BC7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" b="-1"/>
          <a:stretch/>
        </p:blipFill>
        <p:spPr bwMode="auto"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01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C58337B-D483-4373-9BA9-D4B008FD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D4199E98-B827-4110-893B-2DFF2F2FA2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967158"/>
              </p:ext>
            </p:extLst>
          </p:nvPr>
        </p:nvGraphicFramePr>
        <p:xfrm>
          <a:off x="775278" y="2246870"/>
          <a:ext cx="4061256" cy="3289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22639">
                  <a:extLst>
                    <a:ext uri="{9D8B030D-6E8A-4147-A177-3AD203B41FA5}">
                      <a16:colId xmlns:a16="http://schemas.microsoft.com/office/drawing/2014/main" val="230079291"/>
                    </a:ext>
                  </a:extLst>
                </a:gridCol>
                <a:gridCol w="3138617">
                  <a:extLst>
                    <a:ext uri="{9D8B030D-6E8A-4147-A177-3AD203B41FA5}">
                      <a16:colId xmlns:a16="http://schemas.microsoft.com/office/drawing/2014/main" val="1677035287"/>
                    </a:ext>
                  </a:extLst>
                </a:gridCol>
              </a:tblGrid>
              <a:tr h="311000">
                <a:tc>
                  <a:txBody>
                    <a:bodyPr/>
                    <a:lstStyle/>
                    <a:p>
                      <a:r>
                        <a:rPr lang="nl-NL"/>
                        <a:t>Tijd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Onderwerp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406666"/>
                  </a:ext>
                </a:extLst>
              </a:tr>
              <a:tr h="536970">
                <a:tc>
                  <a:txBody>
                    <a:bodyPr/>
                    <a:lstStyle/>
                    <a:p>
                      <a:r>
                        <a:rPr lang="nl-NL"/>
                        <a:t>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Check-in &amp; programma 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847644"/>
                  </a:ext>
                </a:extLst>
              </a:tr>
              <a:tr h="761360">
                <a:tc>
                  <a:txBody>
                    <a:bodyPr/>
                    <a:lstStyle/>
                    <a:p>
                      <a:r>
                        <a:rPr lang="nl-NL" dirty="0"/>
                        <a:t>10.15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PDCA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456670"/>
                  </a:ext>
                </a:extLst>
              </a:tr>
              <a:tr h="761360">
                <a:tc>
                  <a:txBody>
                    <a:bodyPr/>
                    <a:lstStyle/>
                    <a:p>
                      <a:r>
                        <a:rPr lang="nl-NL" dirty="0"/>
                        <a:t>11.15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Werving voor de bijeenkomst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315833"/>
                  </a:ext>
                </a:extLst>
              </a:tr>
              <a:tr h="761360">
                <a:tc>
                  <a:txBody>
                    <a:bodyPr/>
                    <a:lstStyle/>
                    <a:p>
                      <a:r>
                        <a:rPr lang="nl-NL" dirty="0"/>
                        <a:t>12.45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Het verslag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017714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D9AF9095-4245-4580-BF21-9D4273AC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56" y="1496150"/>
            <a:ext cx="5230270" cy="404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3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3C0B3-C5F7-4F3B-A5FF-2CB7B39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96" y="754063"/>
            <a:ext cx="10108030" cy="1160403"/>
          </a:xfrm>
        </p:spPr>
        <p:txBody>
          <a:bodyPr/>
          <a:lstStyle/>
          <a:p>
            <a:r>
              <a:rPr lang="nl-NL" dirty="0"/>
              <a:t>1. PDCA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E4D6D5-B761-4854-993D-AB3B7F897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45037" r="20834" b="32889"/>
          <a:stretch/>
        </p:blipFill>
        <p:spPr>
          <a:xfrm>
            <a:off x="802640" y="2639060"/>
            <a:ext cx="8259444" cy="1809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36E34693-0ECD-48D4-8714-45384D51383B}"/>
              </a:ext>
            </a:extLst>
          </p:cNvPr>
          <p:cNvSpPr/>
          <p:nvPr/>
        </p:nvSpPr>
        <p:spPr>
          <a:xfrm>
            <a:off x="568960" y="1452801"/>
            <a:ext cx="4993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Begrippenlijst 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F8D2D94-CE38-48DB-8F28-5CD012CBC37D}"/>
              </a:ext>
            </a:extLst>
          </p:cNvPr>
          <p:cNvSpPr/>
          <p:nvPr/>
        </p:nvSpPr>
        <p:spPr>
          <a:xfrm>
            <a:off x="3657654" y="2586097"/>
            <a:ext cx="4846266" cy="129502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32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508CC2-FB2E-4DFA-B893-615E96711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Kwaliteitsbewaking</a:t>
            </a:r>
          </a:p>
        </p:txBody>
      </p:sp>
      <p:pic>
        <p:nvPicPr>
          <p:cNvPr id="5122" name="Picture 2" descr="Afbeeldingsresultaat voor pdca png">
            <a:extLst>
              <a:ext uri="{FF2B5EF4-FFF2-40B4-BE49-F238E27FC236}">
                <a16:creationId xmlns:a16="http://schemas.microsoft.com/office/drawing/2014/main" id="{C23E4DF6-C9EF-4E2D-9656-90C634995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3" r="8792" b="7702"/>
          <a:stretch/>
        </p:blipFill>
        <p:spPr bwMode="auto">
          <a:xfrm>
            <a:off x="4627140" y="3675849"/>
            <a:ext cx="260816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0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Kwaliteitsbewaking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483944" y="1457266"/>
            <a:ext cx="8846773" cy="4447589"/>
          </a:xfrm>
        </p:spPr>
        <p:txBody>
          <a:bodyPr>
            <a:normAutofit/>
          </a:bodyPr>
          <a:lstStyle/>
          <a:p>
            <a:r>
              <a:rPr lang="nl-NL" dirty="0"/>
              <a:t>Wanneer is het project geslaagd?</a:t>
            </a:r>
          </a:p>
          <a:p>
            <a:endParaRPr lang="nl-NL" dirty="0"/>
          </a:p>
          <a:p>
            <a:r>
              <a:rPr lang="nl-NL" dirty="0"/>
              <a:t>Gebruik de </a:t>
            </a:r>
            <a:r>
              <a:rPr lang="nl-NL" dirty="0">
                <a:solidFill>
                  <a:schemeClr val="accent5"/>
                </a:solidFill>
              </a:rPr>
              <a:t>GIKOT </a:t>
            </a:r>
            <a:r>
              <a:rPr lang="nl-NL" dirty="0"/>
              <a:t>methode</a:t>
            </a:r>
          </a:p>
          <a:p>
            <a:pPr lvl="1"/>
            <a:r>
              <a:rPr lang="nl-NL" b="1" dirty="0"/>
              <a:t>G</a:t>
            </a:r>
            <a:r>
              <a:rPr lang="nl-NL" dirty="0"/>
              <a:t>eld</a:t>
            </a:r>
          </a:p>
          <a:p>
            <a:pPr lvl="1"/>
            <a:r>
              <a:rPr lang="nl-NL" b="1" dirty="0"/>
              <a:t>I</a:t>
            </a:r>
            <a:r>
              <a:rPr lang="nl-NL" dirty="0"/>
              <a:t>nformatie</a:t>
            </a:r>
          </a:p>
          <a:p>
            <a:pPr lvl="1"/>
            <a:r>
              <a:rPr lang="nl-NL" b="1" dirty="0"/>
              <a:t>K</a:t>
            </a:r>
            <a:r>
              <a:rPr lang="nl-NL" dirty="0"/>
              <a:t>waliteit</a:t>
            </a:r>
          </a:p>
          <a:p>
            <a:pPr lvl="1"/>
            <a:r>
              <a:rPr lang="nl-NL" b="1" dirty="0"/>
              <a:t>O</a:t>
            </a:r>
            <a:r>
              <a:rPr lang="nl-NL" dirty="0"/>
              <a:t>rganisatie</a:t>
            </a:r>
          </a:p>
          <a:p>
            <a:pPr lvl="1"/>
            <a:r>
              <a:rPr lang="nl-NL" b="1" dirty="0"/>
              <a:t>T</a:t>
            </a:r>
            <a:r>
              <a:rPr lang="nl-NL" dirty="0"/>
              <a:t>ijd</a:t>
            </a:r>
          </a:p>
          <a:p>
            <a:pPr marL="0" indent="0">
              <a:buNone/>
            </a:pPr>
            <a:endParaRPr lang="nl-NL" sz="1000" dirty="0"/>
          </a:p>
          <a:p>
            <a:r>
              <a:rPr lang="nl-NL" dirty="0"/>
              <a:t>Welke controles voer je uit?</a:t>
            </a:r>
          </a:p>
        </p:txBody>
      </p:sp>
    </p:spTree>
    <p:extLst>
      <p:ext uri="{BB962C8B-B14F-4D97-AF65-F5344CB8AC3E}">
        <p14:creationId xmlns:p14="http://schemas.microsoft.com/office/powerpoint/2010/main" val="2527435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5156" y="440588"/>
            <a:ext cx="10108030" cy="1160403"/>
          </a:xfrm>
        </p:spPr>
        <p:txBody>
          <a:bodyPr/>
          <a:lstStyle/>
          <a:p>
            <a:r>
              <a:rPr lang="nl-NL" dirty="0"/>
              <a:t>Kwaliteitsbewaking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03B2-BA6C-437D-890C-7CE3A96408B6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55484" y="1457266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  <a:defRPr/>
            </a:pPr>
            <a:r>
              <a:rPr lang="nl-NL" dirty="0"/>
              <a:t>Planning vooraf (T)</a:t>
            </a:r>
          </a:p>
          <a:p>
            <a:pPr>
              <a:buFontTx/>
              <a:buChar char="•"/>
              <a:defRPr/>
            </a:pPr>
            <a:r>
              <a:rPr lang="nl-NL" dirty="0"/>
              <a:t>Voortgangsbewaking (T, I)</a:t>
            </a:r>
          </a:p>
          <a:p>
            <a:pPr>
              <a:buFontTx/>
              <a:buChar char="•"/>
              <a:defRPr/>
            </a:pPr>
            <a:r>
              <a:rPr lang="nl-NL" dirty="0"/>
              <a:t>Overleggen (I, O)</a:t>
            </a:r>
          </a:p>
          <a:p>
            <a:pPr>
              <a:buFontTx/>
              <a:buChar char="•"/>
              <a:defRPr/>
            </a:pPr>
            <a:r>
              <a:rPr lang="nl-NL" dirty="0"/>
              <a:t>Planning aanpassen (T)</a:t>
            </a:r>
          </a:p>
          <a:p>
            <a:pPr>
              <a:buFontTx/>
              <a:buChar char="•"/>
              <a:defRPr/>
            </a:pPr>
            <a:r>
              <a:rPr lang="nl-NL" dirty="0"/>
              <a:t>Bewaking budget (G)</a:t>
            </a:r>
          </a:p>
          <a:p>
            <a:pPr>
              <a:buFontTx/>
              <a:buChar char="•"/>
              <a:defRPr/>
            </a:pPr>
            <a:r>
              <a:rPr lang="nl-NL" dirty="0"/>
              <a:t>Bewaking kwaliteit (K)</a:t>
            </a:r>
          </a:p>
          <a:p>
            <a:pPr>
              <a:buFontTx/>
              <a:buChar char="•"/>
              <a:defRPr/>
            </a:pPr>
            <a:r>
              <a:rPr lang="nl-NL" dirty="0"/>
              <a:t>Verspreiding en archivering info (I)</a:t>
            </a:r>
          </a:p>
          <a:p>
            <a:pPr>
              <a:buFontTx/>
              <a:buChar char="•"/>
              <a:defRPr/>
            </a:pPr>
            <a:r>
              <a:rPr lang="nl-NL" dirty="0"/>
              <a:t>Bewaking projectdoel (O)</a:t>
            </a:r>
          </a:p>
          <a:p>
            <a:pPr>
              <a:buFontTx/>
              <a:buChar char="•"/>
              <a:defRPr/>
            </a:pPr>
            <a:r>
              <a:rPr lang="nl-NL" dirty="0"/>
              <a:t>Bedreigingen project (O)</a:t>
            </a:r>
          </a:p>
        </p:txBody>
      </p:sp>
      <p:sp>
        <p:nvSpPr>
          <p:cNvPr id="5" name="Rechthoek 4"/>
          <p:cNvSpPr/>
          <p:nvPr/>
        </p:nvSpPr>
        <p:spPr>
          <a:xfrm>
            <a:off x="8173274" y="2305615"/>
            <a:ext cx="3084396" cy="224676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nl-NL" sz="2800" b="1" dirty="0">
                <a:solidFill>
                  <a:srgbClr val="002060"/>
                </a:solidFill>
              </a:rPr>
              <a:t>G</a:t>
            </a:r>
            <a:r>
              <a:rPr lang="nl-NL" sz="2800" dirty="0">
                <a:solidFill>
                  <a:srgbClr val="002060"/>
                </a:solidFill>
              </a:rPr>
              <a:t>eld</a:t>
            </a:r>
          </a:p>
          <a:p>
            <a:pPr lvl="1"/>
            <a:r>
              <a:rPr lang="nl-NL" sz="2800" b="1" dirty="0">
                <a:solidFill>
                  <a:srgbClr val="002060"/>
                </a:solidFill>
              </a:rPr>
              <a:t>I</a:t>
            </a:r>
            <a:r>
              <a:rPr lang="nl-NL" sz="2800" dirty="0">
                <a:solidFill>
                  <a:srgbClr val="002060"/>
                </a:solidFill>
              </a:rPr>
              <a:t>nformatie</a:t>
            </a:r>
          </a:p>
          <a:p>
            <a:pPr lvl="1"/>
            <a:r>
              <a:rPr lang="nl-NL" sz="2800" b="1" dirty="0">
                <a:solidFill>
                  <a:srgbClr val="002060"/>
                </a:solidFill>
              </a:rPr>
              <a:t>K</a:t>
            </a:r>
            <a:r>
              <a:rPr lang="nl-NL" sz="2800" dirty="0">
                <a:solidFill>
                  <a:srgbClr val="002060"/>
                </a:solidFill>
              </a:rPr>
              <a:t>waliteit</a:t>
            </a:r>
          </a:p>
          <a:p>
            <a:pPr lvl="1"/>
            <a:r>
              <a:rPr lang="nl-NL" sz="2800" b="1" dirty="0">
                <a:solidFill>
                  <a:srgbClr val="002060"/>
                </a:solidFill>
              </a:rPr>
              <a:t>O</a:t>
            </a:r>
            <a:r>
              <a:rPr lang="nl-NL" sz="2800" dirty="0">
                <a:solidFill>
                  <a:srgbClr val="002060"/>
                </a:solidFill>
              </a:rPr>
              <a:t>rganisatie</a:t>
            </a:r>
          </a:p>
          <a:p>
            <a:pPr lvl="1"/>
            <a:r>
              <a:rPr lang="nl-NL" sz="2800" b="1" dirty="0">
                <a:solidFill>
                  <a:srgbClr val="002060"/>
                </a:solidFill>
              </a:rPr>
              <a:t>T</a:t>
            </a:r>
            <a:r>
              <a:rPr lang="nl-NL" sz="2800" dirty="0">
                <a:solidFill>
                  <a:srgbClr val="002060"/>
                </a:solidFill>
              </a:rPr>
              <a:t>ijd</a:t>
            </a:r>
          </a:p>
        </p:txBody>
      </p:sp>
    </p:spTree>
    <p:extLst>
      <p:ext uri="{BB962C8B-B14F-4D97-AF65-F5344CB8AC3E}">
        <p14:creationId xmlns:p14="http://schemas.microsoft.com/office/powerpoint/2010/main" val="61061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Kwaliteitsbewaking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1952598-F46A-459C-B03E-470B11AB0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71" y="1269025"/>
            <a:ext cx="7408538" cy="467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8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Waardoor projecten mislukken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D425E79-4E24-4D52-BBE4-15040A4B9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773" y="2469604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18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nl-NL" altLang="nl-NL" sz="1800" b="0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78091AD-FD63-46AA-AC00-FF03FA90A0DD}"/>
              </a:ext>
            </a:extLst>
          </p:cNvPr>
          <p:cNvSpPr>
            <a:spLocks noChangeArrowheads="1"/>
          </p:cNvSpPr>
          <p:nvPr/>
        </p:nvSpPr>
        <p:spPr bwMode="auto">
          <a:xfrm rot="-442083">
            <a:off x="1111646" y="1966166"/>
            <a:ext cx="1949450" cy="366712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Onjuiste planning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37409729-3CA1-4518-98D4-0376F75FF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923" y="2829967"/>
            <a:ext cx="276225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Te optimistische planning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80D5C81-7FA2-4BCF-BBD9-4B567B92F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968" y="2261489"/>
            <a:ext cx="2774950" cy="366712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Te laat beginnen activiteit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439DD151-B727-4013-9B1F-536751EC253C}"/>
              </a:ext>
            </a:extLst>
          </p:cNvPr>
          <p:cNvSpPr>
            <a:spLocks noChangeArrowheads="1"/>
          </p:cNvSpPr>
          <p:nvPr/>
        </p:nvSpPr>
        <p:spPr bwMode="auto">
          <a:xfrm rot="445885">
            <a:off x="3249698" y="1606004"/>
            <a:ext cx="38671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Projectleden onvoldoende bekwaam</a:t>
            </a: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2764ADCB-CD40-43D8-A0CD-D5972C27F560}"/>
              </a:ext>
            </a:extLst>
          </p:cNvPr>
          <p:cNvSpPr>
            <a:spLocks noChangeArrowheads="1"/>
          </p:cNvSpPr>
          <p:nvPr/>
        </p:nvSpPr>
        <p:spPr bwMode="auto">
          <a:xfrm rot="504534">
            <a:off x="222015" y="5486588"/>
            <a:ext cx="29527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Project wordt tegengewerkt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9868A89E-806A-4C87-AEBF-AF47E19DE031}"/>
              </a:ext>
            </a:extLst>
          </p:cNvPr>
          <p:cNvSpPr>
            <a:spLocks noChangeArrowheads="1"/>
          </p:cNvSpPr>
          <p:nvPr/>
        </p:nvSpPr>
        <p:spPr bwMode="auto">
          <a:xfrm rot="442538">
            <a:off x="595379" y="3138742"/>
            <a:ext cx="4583113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Projectleden hebben te veel aan hun hoofd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4D6AF54E-181C-4D13-B01F-F58963632692}"/>
              </a:ext>
            </a:extLst>
          </p:cNvPr>
          <p:cNvSpPr>
            <a:spLocks noChangeArrowheads="1"/>
          </p:cNvSpPr>
          <p:nvPr/>
        </p:nvSpPr>
        <p:spPr bwMode="auto">
          <a:xfrm rot="295823">
            <a:off x="6994611" y="2396579"/>
            <a:ext cx="4557712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Projectmedewerkers willen 'te mooi' maken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0246E0CA-5F0D-4983-BFB1-22C337A4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3386" y="1821904"/>
            <a:ext cx="4273550" cy="3667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Veel kleine afwijkingen maken één grote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5105F421-0005-4985-9961-DCE079DEB15D}"/>
              </a:ext>
            </a:extLst>
          </p:cNvPr>
          <p:cNvSpPr>
            <a:spLocks noChangeArrowheads="1"/>
          </p:cNvSpPr>
          <p:nvPr/>
        </p:nvSpPr>
        <p:spPr bwMode="auto">
          <a:xfrm rot="-1357191">
            <a:off x="521140" y="4128176"/>
            <a:ext cx="1784350" cy="366712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Materiaalverlies</a:t>
            </a: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801A2E14-C457-4084-ABDD-1D16DFFD8709}"/>
              </a:ext>
            </a:extLst>
          </p:cNvPr>
          <p:cNvSpPr>
            <a:spLocks noChangeArrowheads="1"/>
          </p:cNvSpPr>
          <p:nvPr/>
        </p:nvSpPr>
        <p:spPr bwMode="auto">
          <a:xfrm rot="-1106097">
            <a:off x="2709948" y="4196804"/>
            <a:ext cx="23431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Herstellen van fouten</a:t>
            </a: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FDCE57B6-5483-4324-91B8-506BFC251616}"/>
              </a:ext>
            </a:extLst>
          </p:cNvPr>
          <p:cNvSpPr>
            <a:spLocks noChangeArrowheads="1"/>
          </p:cNvSpPr>
          <p:nvPr/>
        </p:nvSpPr>
        <p:spPr bwMode="auto">
          <a:xfrm rot="-549720">
            <a:off x="8361448" y="3037929"/>
            <a:ext cx="1746250" cy="36671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Te late levering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1D8E00DF-3427-48DD-8D15-F96423E1AA27}"/>
              </a:ext>
            </a:extLst>
          </p:cNvPr>
          <p:cNvSpPr>
            <a:spLocks noChangeArrowheads="1"/>
          </p:cNvSpPr>
          <p:nvPr/>
        </p:nvSpPr>
        <p:spPr bwMode="auto">
          <a:xfrm rot="-412904">
            <a:off x="5049923" y="4773067"/>
            <a:ext cx="2559050" cy="366712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Vergeten voorbereiding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B7FD752D-8DFF-4ED5-8421-22DEC5284172}"/>
              </a:ext>
            </a:extLst>
          </p:cNvPr>
          <p:cNvSpPr>
            <a:spLocks noChangeArrowheads="1"/>
          </p:cNvSpPr>
          <p:nvPr/>
        </p:nvSpPr>
        <p:spPr bwMode="auto">
          <a:xfrm rot="742144">
            <a:off x="3178261" y="5422354"/>
            <a:ext cx="2152650" cy="36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Vergeten afwerking</a:t>
            </a: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F9B7DC1C-38B0-4B1B-A641-5F153664B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6912" y="3914802"/>
            <a:ext cx="1454150" cy="366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Calamiteiten</a:t>
            </a:r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FAB9FA9C-85DE-493C-8A3B-C9316C96A71F}"/>
              </a:ext>
            </a:extLst>
          </p:cNvPr>
          <p:cNvSpPr>
            <a:spLocks noChangeArrowheads="1"/>
          </p:cNvSpPr>
          <p:nvPr/>
        </p:nvSpPr>
        <p:spPr bwMode="auto">
          <a:xfrm rot="-928280">
            <a:off x="7353386" y="5349329"/>
            <a:ext cx="2762250" cy="36671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Onduidelijk doel/opdracht</a:t>
            </a:r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C931B5DB-458A-4E9B-948B-E84D6A7DD417}"/>
              </a:ext>
            </a:extLst>
          </p:cNvPr>
          <p:cNvSpPr>
            <a:spLocks noChangeArrowheads="1"/>
          </p:cNvSpPr>
          <p:nvPr/>
        </p:nvSpPr>
        <p:spPr bwMode="auto">
          <a:xfrm rot="383664">
            <a:off x="8218573" y="4557167"/>
            <a:ext cx="2127250" cy="366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Definitiewijzigingen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512030E0-B2EB-491E-A960-4432BFFCBBEC}"/>
              </a:ext>
            </a:extLst>
          </p:cNvPr>
          <p:cNvSpPr>
            <a:spLocks noChangeArrowheads="1"/>
          </p:cNvSpPr>
          <p:nvPr/>
        </p:nvSpPr>
        <p:spPr bwMode="auto">
          <a:xfrm rot="985034">
            <a:off x="9082173" y="3838029"/>
            <a:ext cx="2533650" cy="3667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Buitenwereld verandert</a:t>
            </a: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7D4FDB63-8B1D-44B1-8742-17E5E138C0E8}"/>
              </a:ext>
            </a:extLst>
          </p:cNvPr>
          <p:cNvSpPr>
            <a:spLocks noChangeArrowheads="1"/>
          </p:cNvSpPr>
          <p:nvPr/>
        </p:nvSpPr>
        <p:spPr bwMode="auto">
          <a:xfrm rot="-325021">
            <a:off x="7210511" y="3693567"/>
            <a:ext cx="1708150" cy="36671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95000"/>
              <a:buFont typeface="Wingdings" panose="05000000000000000000" pitchFamily="2" charset="2"/>
              <a:buChar char="ª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ª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nl-NL" altLang="nl-NL" sz="1800" b="0" dirty="0"/>
              <a:t>Renteverliezen</a:t>
            </a:r>
          </a:p>
        </p:txBody>
      </p:sp>
    </p:spTree>
    <p:extLst>
      <p:ext uri="{BB962C8B-B14F-4D97-AF65-F5344CB8AC3E}">
        <p14:creationId xmlns:p14="http://schemas.microsoft.com/office/powerpoint/2010/main" val="140086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290ACA-8C4A-4F85-8734-E14CAACD0D8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D05FC4B-29A0-4253-AA88-5E04475EE4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DD1D7-74CA-4C07-B6E3-4DD0AB5A33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1097</Words>
  <Application>Microsoft Office PowerPoint</Application>
  <PresentationFormat>Breedbeeld</PresentationFormat>
  <Paragraphs>236</Paragraphs>
  <Slides>27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Wingdings</vt:lpstr>
      <vt:lpstr>Kantoorthema</vt:lpstr>
      <vt:lpstr>1_Kantoorthema</vt:lpstr>
      <vt:lpstr>ThemaYuverta</vt:lpstr>
      <vt:lpstr>Kantoorthema</vt:lpstr>
      <vt:lpstr>Les van vrijdag 11-3-2022</vt:lpstr>
      <vt:lpstr>PowerPoint-presentatie</vt:lpstr>
      <vt:lpstr>Programma</vt:lpstr>
      <vt:lpstr>1. PDCA</vt:lpstr>
      <vt:lpstr>Kwaliteitsbewaking</vt:lpstr>
      <vt:lpstr>Kwaliteitsbewaking</vt:lpstr>
      <vt:lpstr>Kwaliteitsbewaking</vt:lpstr>
      <vt:lpstr>Kwaliteitsbewaking</vt:lpstr>
      <vt:lpstr>Waardoor projecten mislukken</vt:lpstr>
      <vt:lpstr>PDCA-cyclus</vt:lpstr>
      <vt:lpstr>PDCA-cyclus</vt:lpstr>
      <vt:lpstr>PDCA-cyclus</vt:lpstr>
      <vt:lpstr>Opdracht</vt:lpstr>
      <vt:lpstr>2. Werving voor de bijeenkomst </vt:lpstr>
      <vt:lpstr>PowerPoint-presentatie</vt:lpstr>
      <vt:lpstr>Draaiboek van de Bijeenkomst</vt:lpstr>
      <vt:lpstr>Een succesvolle bijeenkomst: het programma </vt:lpstr>
      <vt:lpstr>Waarom actieve werkvormen? </vt:lpstr>
      <vt:lpstr>Betrokkenheid van de doelgroep</vt:lpstr>
      <vt:lpstr>Actieve werkvormen</vt:lpstr>
      <vt:lpstr>Communicatieplan van de Bijeenkomst</vt:lpstr>
      <vt:lpstr>Communicatiemodellen</vt:lpstr>
      <vt:lpstr>Go – no go Draaiboek</vt:lpstr>
      <vt:lpstr>3. Het projectverslag </vt:lpstr>
      <vt:lpstr>Aantal verslagen beschikbaar </vt:lpstr>
      <vt:lpstr>Afronden en doorkijkje naar volgende week! </vt:lpstr>
      <vt:lpstr>Succes, goed weekeinde en tot volgende week!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van vrijdag 11-3-2022</dc:title>
  <dc:creator>Pascalle Cup</dc:creator>
  <cp:lastModifiedBy>Pascalle Cup</cp:lastModifiedBy>
  <cp:revision>1</cp:revision>
  <dcterms:created xsi:type="dcterms:W3CDTF">2022-03-10T15:07:10Z</dcterms:created>
  <dcterms:modified xsi:type="dcterms:W3CDTF">2022-03-11T09:22:27Z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